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314" r:id="rId3"/>
    <p:sldId id="320" r:id="rId4"/>
    <p:sldId id="315" r:id="rId5"/>
    <p:sldId id="316" r:id="rId6"/>
    <p:sldId id="354" r:id="rId7"/>
    <p:sldId id="272" r:id="rId8"/>
    <p:sldId id="290" r:id="rId9"/>
    <p:sldId id="298" r:id="rId10"/>
    <p:sldId id="321" r:id="rId11"/>
    <p:sldId id="365" r:id="rId12"/>
    <p:sldId id="346" r:id="rId13"/>
    <p:sldId id="356" r:id="rId14"/>
    <p:sldId id="318" r:id="rId15"/>
    <p:sldId id="344" r:id="rId16"/>
    <p:sldId id="366" r:id="rId17"/>
    <p:sldId id="281" r:id="rId18"/>
    <p:sldId id="291" r:id="rId19"/>
    <p:sldId id="361" r:id="rId20"/>
    <p:sldId id="360" r:id="rId21"/>
    <p:sldId id="362" r:id="rId22"/>
    <p:sldId id="359" r:id="rId23"/>
    <p:sldId id="358" r:id="rId24"/>
    <p:sldId id="357" r:id="rId25"/>
    <p:sldId id="350" r:id="rId26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45" userDrawn="1">
          <p15:clr>
            <a:srgbClr val="A4A3A4"/>
          </p15:clr>
        </p15:guide>
        <p15:guide id="2" pos="27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8000"/>
    <a:srgbClr val="0069B4"/>
    <a:srgbClr val="F07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221" autoAdjust="0"/>
    <p:restoredTop sz="85747" autoAdjust="0"/>
  </p:normalViewPr>
  <p:slideViewPr>
    <p:cSldViewPr snapToGrid="0" showGuides="1">
      <p:cViewPr varScale="1">
        <p:scale>
          <a:sx n="60" d="100"/>
          <a:sy n="60" d="100"/>
        </p:scale>
        <p:origin x="438" y="72"/>
      </p:cViewPr>
      <p:guideLst>
        <p:guide orient="horz" pos="845"/>
        <p:guide pos="27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4">
  <dgm:title val=""/>
  <dgm:desc val=""/>
  <dgm:catLst>
    <dgm:cat type="accent5" pri="11400"/>
  </dgm:catLst>
  <dgm:styleLbl name="node0">
    <dgm:fillClrLst meth="cycle">
      <a:schemeClr val="accent5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5">
        <a:shade val="50000"/>
      </a:schemeClr>
      <a:schemeClr val="accent5">
        <a:tint val="55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5">
        <a:shade val="80000"/>
        <a:alpha val="50000"/>
      </a:schemeClr>
      <a:schemeClr val="accent5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55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4CC75C5-9A8D-444E-B9CC-277A6BB13EF2}" type="doc">
      <dgm:prSet loTypeId="urn:microsoft.com/office/officeart/2005/8/layout/hierarchy1" loCatId="hierarchy" qsTypeId="urn:microsoft.com/office/officeart/2005/8/quickstyle/simple1" qsCatId="simple" csTypeId="urn:microsoft.com/office/officeart/2005/8/colors/accent5_4" csCatId="accent5" phldr="1"/>
      <dgm:spPr/>
      <dgm:t>
        <a:bodyPr/>
        <a:lstStyle/>
        <a:p>
          <a:endParaRPr lang="ru-RU"/>
        </a:p>
      </dgm:t>
    </dgm:pt>
    <dgm:pt modelId="{12AD1B5F-34FE-4012-9C36-0A51C05F60D9}">
      <dgm:prSet phldrT="[Текст]" custT="1"/>
      <dgm:spPr>
        <a:solidFill>
          <a:schemeClr val="bg1">
            <a:alpha val="90000"/>
          </a:schemeClr>
        </a:solidFill>
        <a:ln>
          <a:solidFill>
            <a:srgbClr val="0069B4"/>
          </a:solidFill>
        </a:ln>
      </dgm:spPr>
      <dgm:t>
        <a:bodyPr/>
        <a:lstStyle/>
        <a:p>
          <a:r>
            <a:rPr lang="ru-RU" sz="1600" b="1" dirty="0" smtClean="0">
              <a:solidFill>
                <a:srgbClr val="0069B4"/>
              </a:solidFill>
            </a:rPr>
            <a:t>Руководитель проекта</a:t>
          </a:r>
          <a:endParaRPr lang="ru-RU" sz="1600" b="1" dirty="0">
            <a:solidFill>
              <a:srgbClr val="0069B4"/>
            </a:solidFill>
          </a:endParaRPr>
        </a:p>
      </dgm:t>
    </dgm:pt>
    <dgm:pt modelId="{CFB0FBF5-2CC1-4D99-A432-C4C19C704F6A}" type="parTrans" cxnId="{3A6EB537-A488-43F9-BA90-F68D05812E13}">
      <dgm:prSet/>
      <dgm:spPr/>
      <dgm:t>
        <a:bodyPr/>
        <a:lstStyle/>
        <a:p>
          <a:endParaRPr lang="ru-RU"/>
        </a:p>
      </dgm:t>
    </dgm:pt>
    <dgm:pt modelId="{9A973196-4629-4163-A67F-28B3B32F8BBB}" type="sibTrans" cxnId="{3A6EB537-A488-43F9-BA90-F68D05812E13}">
      <dgm:prSet/>
      <dgm:spPr/>
      <dgm:t>
        <a:bodyPr/>
        <a:lstStyle/>
        <a:p>
          <a:endParaRPr lang="ru-RU"/>
        </a:p>
      </dgm:t>
    </dgm:pt>
    <dgm:pt modelId="{6C069BBB-9482-42B7-A4E6-73ABC1B0D460}" type="asst">
      <dgm:prSet phldrT="[Текст]" custT="1"/>
      <dgm:spPr>
        <a:ln>
          <a:solidFill>
            <a:srgbClr val="0069B4"/>
          </a:solidFill>
        </a:ln>
      </dgm:spPr>
      <dgm:t>
        <a:bodyPr/>
        <a:lstStyle/>
        <a:p>
          <a:endParaRPr lang="ru-RU" sz="1800" b="1" dirty="0"/>
        </a:p>
      </dgm:t>
    </dgm:pt>
    <dgm:pt modelId="{27FC2995-921E-4FF6-8339-E2D3962ACA0A}" type="parTrans" cxnId="{7ADB1C4C-9331-4B7C-AF16-A642620D54B0}">
      <dgm:prSet/>
      <dgm:spPr>
        <a:ln>
          <a:solidFill>
            <a:srgbClr val="0069B4"/>
          </a:solidFill>
        </a:ln>
      </dgm:spPr>
      <dgm:t>
        <a:bodyPr/>
        <a:lstStyle/>
        <a:p>
          <a:endParaRPr lang="ru-RU" dirty="0"/>
        </a:p>
      </dgm:t>
    </dgm:pt>
    <dgm:pt modelId="{99DDBC4F-89FC-4D07-8C2A-E6B3DEF4C924}" type="sibTrans" cxnId="{7ADB1C4C-9331-4B7C-AF16-A642620D54B0}">
      <dgm:prSet/>
      <dgm:spPr/>
      <dgm:t>
        <a:bodyPr/>
        <a:lstStyle/>
        <a:p>
          <a:endParaRPr lang="ru-RU"/>
        </a:p>
      </dgm:t>
    </dgm:pt>
    <dgm:pt modelId="{254B4089-8916-4853-831B-A3F81F9EE882}">
      <dgm:prSet phldrT="[Текст]" custT="1"/>
      <dgm:spPr>
        <a:ln>
          <a:solidFill>
            <a:srgbClr val="0069B4"/>
          </a:solidFill>
        </a:ln>
      </dgm:spPr>
      <dgm:t>
        <a:bodyPr/>
        <a:lstStyle/>
        <a:p>
          <a:endParaRPr lang="ru-RU" sz="1800" b="1" dirty="0"/>
        </a:p>
      </dgm:t>
    </dgm:pt>
    <dgm:pt modelId="{6C809F2A-19FF-4375-99BA-267E33E335FA}" type="parTrans" cxnId="{35A9E932-86C9-4108-9ACF-1AA6C0644936}">
      <dgm:prSet/>
      <dgm:spPr>
        <a:ln>
          <a:solidFill>
            <a:srgbClr val="0069B4"/>
          </a:solidFill>
        </a:ln>
      </dgm:spPr>
      <dgm:t>
        <a:bodyPr/>
        <a:lstStyle/>
        <a:p>
          <a:endParaRPr lang="ru-RU" dirty="0"/>
        </a:p>
      </dgm:t>
    </dgm:pt>
    <dgm:pt modelId="{163717BB-91DF-4A58-BFCA-C5444A4F0937}" type="sibTrans" cxnId="{35A9E932-86C9-4108-9ACF-1AA6C0644936}">
      <dgm:prSet/>
      <dgm:spPr/>
      <dgm:t>
        <a:bodyPr/>
        <a:lstStyle/>
        <a:p>
          <a:endParaRPr lang="ru-RU"/>
        </a:p>
      </dgm:t>
    </dgm:pt>
    <dgm:pt modelId="{4F18F774-0A7A-4F0D-B652-D4B29E2514DB}">
      <dgm:prSet phldrT="[Текст]" custT="1"/>
      <dgm:spPr>
        <a:ln>
          <a:solidFill>
            <a:srgbClr val="0069B4"/>
          </a:solidFill>
        </a:ln>
      </dgm:spPr>
      <dgm:t>
        <a:bodyPr/>
        <a:lstStyle/>
        <a:p>
          <a:endParaRPr lang="ru-RU" sz="1800" b="1" dirty="0"/>
        </a:p>
      </dgm:t>
    </dgm:pt>
    <dgm:pt modelId="{8404E959-B710-4C5D-9B9B-3DBAF2BA259E}" type="parTrans" cxnId="{243FA084-A870-45A7-A56A-50A0AA879CD2}">
      <dgm:prSet/>
      <dgm:spPr>
        <a:ln>
          <a:solidFill>
            <a:srgbClr val="0069B4"/>
          </a:solidFill>
        </a:ln>
      </dgm:spPr>
      <dgm:t>
        <a:bodyPr/>
        <a:lstStyle/>
        <a:p>
          <a:endParaRPr lang="ru-RU" dirty="0"/>
        </a:p>
      </dgm:t>
    </dgm:pt>
    <dgm:pt modelId="{55695C66-D091-4E50-8920-18B38B654191}" type="sibTrans" cxnId="{243FA084-A870-45A7-A56A-50A0AA879CD2}">
      <dgm:prSet/>
      <dgm:spPr/>
      <dgm:t>
        <a:bodyPr/>
        <a:lstStyle/>
        <a:p>
          <a:endParaRPr lang="ru-RU"/>
        </a:p>
      </dgm:t>
    </dgm:pt>
    <dgm:pt modelId="{1E620EB2-F802-4858-B0B8-D16F301EAF12}">
      <dgm:prSet phldrT="[Текст]" custT="1"/>
      <dgm:spPr>
        <a:ln>
          <a:solidFill>
            <a:srgbClr val="0069B4"/>
          </a:solidFill>
        </a:ln>
      </dgm:spPr>
      <dgm:t>
        <a:bodyPr/>
        <a:lstStyle/>
        <a:p>
          <a:endParaRPr lang="ru-RU" sz="1800" b="1" dirty="0"/>
        </a:p>
      </dgm:t>
    </dgm:pt>
    <dgm:pt modelId="{E1ABCD09-7C73-4E03-B2A6-5750B9F2B443}" type="parTrans" cxnId="{D4C8A239-DA53-47D0-B0BF-80934B87B510}">
      <dgm:prSet/>
      <dgm:spPr>
        <a:ln>
          <a:solidFill>
            <a:srgbClr val="0069B4"/>
          </a:solidFill>
        </a:ln>
      </dgm:spPr>
      <dgm:t>
        <a:bodyPr/>
        <a:lstStyle/>
        <a:p>
          <a:endParaRPr lang="ru-RU" dirty="0"/>
        </a:p>
      </dgm:t>
    </dgm:pt>
    <dgm:pt modelId="{A08D3991-F706-4EBB-9507-516D8A66EAA9}" type="sibTrans" cxnId="{D4C8A239-DA53-47D0-B0BF-80934B87B510}">
      <dgm:prSet/>
      <dgm:spPr/>
      <dgm:t>
        <a:bodyPr/>
        <a:lstStyle/>
        <a:p>
          <a:endParaRPr lang="ru-RU"/>
        </a:p>
      </dgm:t>
    </dgm:pt>
    <dgm:pt modelId="{E279D0F5-88AB-49EF-B8FA-96E6B9DB2458}" type="asst">
      <dgm:prSet custT="1"/>
      <dgm:spPr>
        <a:ln>
          <a:solidFill>
            <a:srgbClr val="0069B4"/>
          </a:solidFill>
        </a:ln>
      </dgm:spPr>
      <dgm:t>
        <a:bodyPr/>
        <a:lstStyle/>
        <a:p>
          <a:endParaRPr lang="ru-RU" sz="1800" b="1" dirty="0"/>
        </a:p>
      </dgm:t>
    </dgm:pt>
    <dgm:pt modelId="{2C95928F-1D04-40B5-83EF-81E9AD4DCC3C}" type="parTrans" cxnId="{8E93B9F5-63C7-403B-943A-E98335E37F70}">
      <dgm:prSet/>
      <dgm:spPr>
        <a:ln>
          <a:solidFill>
            <a:srgbClr val="0069B4"/>
          </a:solidFill>
        </a:ln>
      </dgm:spPr>
      <dgm:t>
        <a:bodyPr/>
        <a:lstStyle/>
        <a:p>
          <a:endParaRPr lang="ru-RU" dirty="0"/>
        </a:p>
      </dgm:t>
    </dgm:pt>
    <dgm:pt modelId="{D85E48E5-F655-4A49-A863-917C6866F277}" type="sibTrans" cxnId="{8E93B9F5-63C7-403B-943A-E98335E37F70}">
      <dgm:prSet/>
      <dgm:spPr/>
      <dgm:t>
        <a:bodyPr/>
        <a:lstStyle/>
        <a:p>
          <a:endParaRPr lang="ru-RU"/>
        </a:p>
      </dgm:t>
    </dgm:pt>
    <dgm:pt modelId="{528EC6F8-D23A-4B00-9F2A-AA5AD9923951}">
      <dgm:prSet/>
      <dgm:spPr>
        <a:ln>
          <a:solidFill>
            <a:srgbClr val="0069B4"/>
          </a:solidFill>
        </a:ln>
      </dgm:spPr>
      <dgm:t>
        <a:bodyPr/>
        <a:lstStyle/>
        <a:p>
          <a:endParaRPr lang="ru-RU" dirty="0"/>
        </a:p>
      </dgm:t>
    </dgm:pt>
    <dgm:pt modelId="{05D99077-6F54-4E19-9399-8AF98E4AD32A}" type="parTrans" cxnId="{99A0B0B3-570E-4F84-BA8C-61A60751C0C2}">
      <dgm:prSet/>
      <dgm:spPr>
        <a:ln>
          <a:solidFill>
            <a:srgbClr val="0069B4"/>
          </a:solidFill>
        </a:ln>
      </dgm:spPr>
      <dgm:t>
        <a:bodyPr/>
        <a:lstStyle/>
        <a:p>
          <a:endParaRPr lang="ru-RU" dirty="0"/>
        </a:p>
      </dgm:t>
    </dgm:pt>
    <dgm:pt modelId="{BCCEDEC4-43C7-4048-9063-AED07F517D96}" type="sibTrans" cxnId="{99A0B0B3-570E-4F84-BA8C-61A60751C0C2}">
      <dgm:prSet/>
      <dgm:spPr/>
      <dgm:t>
        <a:bodyPr/>
        <a:lstStyle/>
        <a:p>
          <a:endParaRPr lang="ru-RU"/>
        </a:p>
      </dgm:t>
    </dgm:pt>
    <dgm:pt modelId="{2CE349A9-B6D1-4E75-A40A-B7BC838A4209}">
      <dgm:prSet/>
      <dgm:spPr>
        <a:ln>
          <a:solidFill>
            <a:srgbClr val="0069B4"/>
          </a:solidFill>
        </a:ln>
      </dgm:spPr>
      <dgm:t>
        <a:bodyPr/>
        <a:lstStyle/>
        <a:p>
          <a:endParaRPr lang="ru-RU" dirty="0"/>
        </a:p>
      </dgm:t>
    </dgm:pt>
    <dgm:pt modelId="{CB8435E5-AEFE-47B5-A359-93C514763B22}" type="parTrans" cxnId="{B8B9360C-ABE7-4A6B-91E4-3DE9DA4B63FC}">
      <dgm:prSet/>
      <dgm:spPr>
        <a:ln>
          <a:solidFill>
            <a:srgbClr val="0069B4"/>
          </a:solidFill>
        </a:ln>
      </dgm:spPr>
      <dgm:t>
        <a:bodyPr/>
        <a:lstStyle/>
        <a:p>
          <a:endParaRPr lang="ru-RU" dirty="0"/>
        </a:p>
      </dgm:t>
    </dgm:pt>
    <dgm:pt modelId="{57F31F3E-DCB0-45D5-80ED-99E503A9DB3C}" type="sibTrans" cxnId="{B8B9360C-ABE7-4A6B-91E4-3DE9DA4B63FC}">
      <dgm:prSet/>
      <dgm:spPr/>
      <dgm:t>
        <a:bodyPr/>
        <a:lstStyle/>
        <a:p>
          <a:endParaRPr lang="ru-RU"/>
        </a:p>
      </dgm:t>
    </dgm:pt>
    <dgm:pt modelId="{60069A1C-D411-4AB0-9EF0-34926501C143}">
      <dgm:prSet/>
      <dgm:spPr>
        <a:ln>
          <a:solidFill>
            <a:srgbClr val="0069B4"/>
          </a:solidFill>
        </a:ln>
      </dgm:spPr>
      <dgm:t>
        <a:bodyPr/>
        <a:lstStyle/>
        <a:p>
          <a:endParaRPr lang="ru-RU" dirty="0"/>
        </a:p>
      </dgm:t>
    </dgm:pt>
    <dgm:pt modelId="{62D5CBE1-0886-42D6-818B-A0D6C02910EB}" type="parTrans" cxnId="{0BCDFBAC-9487-47F6-B863-BDF2F737FA36}">
      <dgm:prSet/>
      <dgm:spPr>
        <a:ln>
          <a:solidFill>
            <a:srgbClr val="0069B4"/>
          </a:solidFill>
        </a:ln>
      </dgm:spPr>
      <dgm:t>
        <a:bodyPr/>
        <a:lstStyle/>
        <a:p>
          <a:endParaRPr lang="ru-RU" dirty="0"/>
        </a:p>
      </dgm:t>
    </dgm:pt>
    <dgm:pt modelId="{38C94083-49A3-4496-9C6E-967902E4FA86}" type="sibTrans" cxnId="{0BCDFBAC-9487-47F6-B863-BDF2F737FA36}">
      <dgm:prSet/>
      <dgm:spPr/>
      <dgm:t>
        <a:bodyPr/>
        <a:lstStyle/>
        <a:p>
          <a:endParaRPr lang="ru-RU"/>
        </a:p>
      </dgm:t>
    </dgm:pt>
    <dgm:pt modelId="{4FFE86B6-7708-4FBE-A8E2-565053AE94A9}">
      <dgm:prSet/>
      <dgm:spPr>
        <a:ln>
          <a:solidFill>
            <a:srgbClr val="0069B4"/>
          </a:solidFill>
        </a:ln>
      </dgm:spPr>
      <dgm:t>
        <a:bodyPr/>
        <a:lstStyle/>
        <a:p>
          <a:endParaRPr lang="ru-RU" dirty="0"/>
        </a:p>
      </dgm:t>
    </dgm:pt>
    <dgm:pt modelId="{D4511CA8-EE7A-4E37-88D9-752DAF58A9DF}" type="parTrans" cxnId="{8610A0A5-F95C-448D-B079-73BDD1DEFA21}">
      <dgm:prSet/>
      <dgm:spPr>
        <a:ln>
          <a:solidFill>
            <a:srgbClr val="0069B4"/>
          </a:solidFill>
        </a:ln>
      </dgm:spPr>
      <dgm:t>
        <a:bodyPr/>
        <a:lstStyle/>
        <a:p>
          <a:endParaRPr lang="ru-RU" dirty="0"/>
        </a:p>
      </dgm:t>
    </dgm:pt>
    <dgm:pt modelId="{94B96654-762D-47C9-B520-9EC6FE0CBD25}" type="sibTrans" cxnId="{8610A0A5-F95C-448D-B079-73BDD1DEFA21}">
      <dgm:prSet/>
      <dgm:spPr/>
      <dgm:t>
        <a:bodyPr/>
        <a:lstStyle/>
        <a:p>
          <a:endParaRPr lang="ru-RU"/>
        </a:p>
      </dgm:t>
    </dgm:pt>
    <dgm:pt modelId="{88AC1793-4F2E-4F28-8912-79355C3B3A68}">
      <dgm:prSet/>
      <dgm:spPr>
        <a:ln>
          <a:solidFill>
            <a:srgbClr val="0069B4"/>
          </a:solidFill>
        </a:ln>
      </dgm:spPr>
      <dgm:t>
        <a:bodyPr/>
        <a:lstStyle/>
        <a:p>
          <a:endParaRPr lang="ru-RU" dirty="0"/>
        </a:p>
      </dgm:t>
    </dgm:pt>
    <dgm:pt modelId="{B6C3AB33-35AD-47BA-A5F3-05A87EC8A8DD}" type="parTrans" cxnId="{656C4E81-9E94-46CA-8FDF-72007DB6C016}">
      <dgm:prSet/>
      <dgm:spPr>
        <a:ln>
          <a:solidFill>
            <a:srgbClr val="0069B4"/>
          </a:solidFill>
        </a:ln>
      </dgm:spPr>
      <dgm:t>
        <a:bodyPr/>
        <a:lstStyle/>
        <a:p>
          <a:endParaRPr lang="ru-RU" dirty="0"/>
        </a:p>
      </dgm:t>
    </dgm:pt>
    <dgm:pt modelId="{37AF6AF7-A343-4767-A012-69689F9BB60F}" type="sibTrans" cxnId="{656C4E81-9E94-46CA-8FDF-72007DB6C016}">
      <dgm:prSet/>
      <dgm:spPr/>
      <dgm:t>
        <a:bodyPr/>
        <a:lstStyle/>
        <a:p>
          <a:endParaRPr lang="ru-RU"/>
        </a:p>
      </dgm:t>
    </dgm:pt>
    <dgm:pt modelId="{C0FB36EC-D251-46D7-937D-528C0F4B739B}">
      <dgm:prSet/>
      <dgm:spPr>
        <a:ln>
          <a:solidFill>
            <a:srgbClr val="0069B4"/>
          </a:solidFill>
        </a:ln>
      </dgm:spPr>
      <dgm:t>
        <a:bodyPr/>
        <a:lstStyle/>
        <a:p>
          <a:endParaRPr lang="ru-RU" dirty="0"/>
        </a:p>
      </dgm:t>
    </dgm:pt>
    <dgm:pt modelId="{A398E385-FA89-4BDB-ACFE-C7CF0FFDEC71}" type="parTrans" cxnId="{802C12D5-2500-4EA2-9BDF-B8DB38BF3DE3}">
      <dgm:prSet/>
      <dgm:spPr>
        <a:ln>
          <a:solidFill>
            <a:srgbClr val="0069B4"/>
          </a:solidFill>
        </a:ln>
      </dgm:spPr>
      <dgm:t>
        <a:bodyPr/>
        <a:lstStyle/>
        <a:p>
          <a:endParaRPr lang="ru-RU" dirty="0"/>
        </a:p>
      </dgm:t>
    </dgm:pt>
    <dgm:pt modelId="{BF2DC1A7-10ED-4CF8-A7A2-59D4F044179F}" type="sibTrans" cxnId="{802C12D5-2500-4EA2-9BDF-B8DB38BF3DE3}">
      <dgm:prSet/>
      <dgm:spPr/>
      <dgm:t>
        <a:bodyPr/>
        <a:lstStyle/>
        <a:p>
          <a:endParaRPr lang="ru-RU"/>
        </a:p>
      </dgm:t>
    </dgm:pt>
    <dgm:pt modelId="{4D5B2C96-A834-4135-9AFA-6605B22FFE6A}">
      <dgm:prSet/>
      <dgm:spPr>
        <a:ln>
          <a:solidFill>
            <a:srgbClr val="0069B4"/>
          </a:solidFill>
        </a:ln>
      </dgm:spPr>
      <dgm:t>
        <a:bodyPr/>
        <a:lstStyle/>
        <a:p>
          <a:endParaRPr lang="ru-RU" dirty="0"/>
        </a:p>
      </dgm:t>
    </dgm:pt>
    <dgm:pt modelId="{23CB660C-8066-4DBD-B684-726829A92D78}" type="parTrans" cxnId="{86D9A61F-629E-46BD-ADE3-48A50D3F820A}">
      <dgm:prSet/>
      <dgm:spPr>
        <a:ln>
          <a:solidFill>
            <a:srgbClr val="0069B4"/>
          </a:solidFill>
        </a:ln>
      </dgm:spPr>
      <dgm:t>
        <a:bodyPr/>
        <a:lstStyle/>
        <a:p>
          <a:endParaRPr lang="ru-RU" dirty="0"/>
        </a:p>
      </dgm:t>
    </dgm:pt>
    <dgm:pt modelId="{6AC2BD23-2A74-48F7-999A-215480CD7BC2}" type="sibTrans" cxnId="{86D9A61F-629E-46BD-ADE3-48A50D3F820A}">
      <dgm:prSet/>
      <dgm:spPr/>
      <dgm:t>
        <a:bodyPr/>
        <a:lstStyle/>
        <a:p>
          <a:endParaRPr lang="ru-RU"/>
        </a:p>
      </dgm:t>
    </dgm:pt>
    <dgm:pt modelId="{4F8DBE83-04E5-4D0F-8924-C558545CC393}">
      <dgm:prSet/>
      <dgm:spPr>
        <a:ln>
          <a:solidFill>
            <a:srgbClr val="0069B4"/>
          </a:solidFill>
        </a:ln>
      </dgm:spPr>
      <dgm:t>
        <a:bodyPr/>
        <a:lstStyle/>
        <a:p>
          <a:endParaRPr lang="ru-RU" dirty="0"/>
        </a:p>
      </dgm:t>
    </dgm:pt>
    <dgm:pt modelId="{4812F32D-29B2-404F-B9BD-690F1A115F54}" type="parTrans" cxnId="{8892E0BD-6F9E-4339-AB48-F6D0DA67716F}">
      <dgm:prSet/>
      <dgm:spPr>
        <a:ln>
          <a:solidFill>
            <a:srgbClr val="0069B4"/>
          </a:solidFill>
        </a:ln>
      </dgm:spPr>
      <dgm:t>
        <a:bodyPr/>
        <a:lstStyle/>
        <a:p>
          <a:endParaRPr lang="ru-RU" dirty="0"/>
        </a:p>
      </dgm:t>
    </dgm:pt>
    <dgm:pt modelId="{79243D67-2F7D-4739-AC73-98A447AF4A70}" type="sibTrans" cxnId="{8892E0BD-6F9E-4339-AB48-F6D0DA67716F}">
      <dgm:prSet/>
      <dgm:spPr/>
      <dgm:t>
        <a:bodyPr/>
        <a:lstStyle/>
        <a:p>
          <a:endParaRPr lang="ru-RU"/>
        </a:p>
      </dgm:t>
    </dgm:pt>
    <dgm:pt modelId="{7AD930B3-DB0D-4679-8A78-D46C9B2BBBC7}">
      <dgm:prSet/>
      <dgm:spPr>
        <a:ln>
          <a:solidFill>
            <a:srgbClr val="0069B4"/>
          </a:solidFill>
        </a:ln>
      </dgm:spPr>
      <dgm:t>
        <a:bodyPr/>
        <a:lstStyle/>
        <a:p>
          <a:endParaRPr lang="ru-RU" dirty="0"/>
        </a:p>
      </dgm:t>
    </dgm:pt>
    <dgm:pt modelId="{38752823-A5C4-4410-9CD0-360F0361EAC1}" type="parTrans" cxnId="{1E6B6A20-6F47-4880-B017-09E07F33BFB9}">
      <dgm:prSet/>
      <dgm:spPr>
        <a:ln>
          <a:solidFill>
            <a:srgbClr val="0069B4"/>
          </a:solidFill>
        </a:ln>
      </dgm:spPr>
      <dgm:t>
        <a:bodyPr/>
        <a:lstStyle/>
        <a:p>
          <a:endParaRPr lang="ru-RU" dirty="0"/>
        </a:p>
      </dgm:t>
    </dgm:pt>
    <dgm:pt modelId="{5A1F6085-9EFF-4DDF-8EAF-497828424E70}" type="sibTrans" cxnId="{1E6B6A20-6F47-4880-B017-09E07F33BFB9}">
      <dgm:prSet/>
      <dgm:spPr/>
      <dgm:t>
        <a:bodyPr/>
        <a:lstStyle/>
        <a:p>
          <a:endParaRPr lang="ru-RU"/>
        </a:p>
      </dgm:t>
    </dgm:pt>
    <dgm:pt modelId="{5FD0983E-84B6-4470-9187-40105A9D6C3F}">
      <dgm:prSet/>
      <dgm:spPr>
        <a:ln>
          <a:solidFill>
            <a:srgbClr val="0069B4"/>
          </a:solidFill>
        </a:ln>
      </dgm:spPr>
      <dgm:t>
        <a:bodyPr/>
        <a:lstStyle/>
        <a:p>
          <a:endParaRPr lang="ru-RU" dirty="0"/>
        </a:p>
      </dgm:t>
    </dgm:pt>
    <dgm:pt modelId="{747D70E6-81B0-4828-B392-9A5D2585BAAE}" type="parTrans" cxnId="{4BBF569C-932C-485A-8141-5A5AC0173DDC}">
      <dgm:prSet/>
      <dgm:spPr>
        <a:ln>
          <a:solidFill>
            <a:srgbClr val="0069B4"/>
          </a:solidFill>
        </a:ln>
      </dgm:spPr>
      <dgm:t>
        <a:bodyPr/>
        <a:lstStyle/>
        <a:p>
          <a:endParaRPr lang="ru-RU" dirty="0"/>
        </a:p>
      </dgm:t>
    </dgm:pt>
    <dgm:pt modelId="{0088A824-CD15-43D0-8B67-FD9CCFF7F9B8}" type="sibTrans" cxnId="{4BBF569C-932C-485A-8141-5A5AC0173DDC}">
      <dgm:prSet/>
      <dgm:spPr/>
      <dgm:t>
        <a:bodyPr/>
        <a:lstStyle/>
        <a:p>
          <a:endParaRPr lang="ru-RU"/>
        </a:p>
      </dgm:t>
    </dgm:pt>
    <dgm:pt modelId="{1A92CCC0-3FC5-4395-B29C-C8A24861AC00}">
      <dgm:prSet/>
      <dgm:spPr>
        <a:ln>
          <a:solidFill>
            <a:srgbClr val="0069B4"/>
          </a:solidFill>
        </a:ln>
      </dgm:spPr>
      <dgm:t>
        <a:bodyPr/>
        <a:lstStyle/>
        <a:p>
          <a:endParaRPr lang="ru-RU" dirty="0"/>
        </a:p>
      </dgm:t>
    </dgm:pt>
    <dgm:pt modelId="{709D5777-31F4-40EA-B148-321092B2380A}" type="parTrans" cxnId="{E0A8F5E4-9E93-41BF-8EC2-55C03D14593D}">
      <dgm:prSet/>
      <dgm:spPr>
        <a:ln>
          <a:solidFill>
            <a:srgbClr val="0069B4"/>
          </a:solidFill>
        </a:ln>
      </dgm:spPr>
      <dgm:t>
        <a:bodyPr/>
        <a:lstStyle/>
        <a:p>
          <a:endParaRPr lang="ru-RU" dirty="0"/>
        </a:p>
      </dgm:t>
    </dgm:pt>
    <dgm:pt modelId="{98430706-710F-4E2A-A1EF-6ECEC03C3F5B}" type="sibTrans" cxnId="{E0A8F5E4-9E93-41BF-8EC2-55C03D14593D}">
      <dgm:prSet/>
      <dgm:spPr/>
      <dgm:t>
        <a:bodyPr/>
        <a:lstStyle/>
        <a:p>
          <a:endParaRPr lang="ru-RU"/>
        </a:p>
      </dgm:t>
    </dgm:pt>
    <dgm:pt modelId="{76C48FDE-4DE0-46B6-A3D2-73BBE9FE79AC}">
      <dgm:prSet/>
      <dgm:spPr>
        <a:ln>
          <a:solidFill>
            <a:srgbClr val="0069B4"/>
          </a:solidFill>
        </a:ln>
      </dgm:spPr>
      <dgm:t>
        <a:bodyPr/>
        <a:lstStyle/>
        <a:p>
          <a:endParaRPr lang="ru-RU" dirty="0"/>
        </a:p>
      </dgm:t>
    </dgm:pt>
    <dgm:pt modelId="{7B061044-75E6-4CA1-9663-E7B75E7111FA}" type="parTrans" cxnId="{C751C4B7-1570-4D20-A8EF-FB37EB4551E6}">
      <dgm:prSet/>
      <dgm:spPr>
        <a:ln>
          <a:solidFill>
            <a:srgbClr val="0069B4"/>
          </a:solidFill>
        </a:ln>
      </dgm:spPr>
      <dgm:t>
        <a:bodyPr/>
        <a:lstStyle/>
        <a:p>
          <a:endParaRPr lang="ru-RU" dirty="0"/>
        </a:p>
      </dgm:t>
    </dgm:pt>
    <dgm:pt modelId="{5C252029-696A-4F62-A062-1AA901678A53}" type="sibTrans" cxnId="{C751C4B7-1570-4D20-A8EF-FB37EB4551E6}">
      <dgm:prSet/>
      <dgm:spPr/>
      <dgm:t>
        <a:bodyPr/>
        <a:lstStyle/>
        <a:p>
          <a:endParaRPr lang="ru-RU"/>
        </a:p>
      </dgm:t>
    </dgm:pt>
    <dgm:pt modelId="{99CA086D-FA73-4FF7-B1BC-1E23DC2E2A53}">
      <dgm:prSet/>
      <dgm:spPr>
        <a:ln>
          <a:solidFill>
            <a:srgbClr val="0069B4"/>
          </a:solidFill>
        </a:ln>
      </dgm:spPr>
      <dgm:t>
        <a:bodyPr/>
        <a:lstStyle/>
        <a:p>
          <a:endParaRPr lang="ru-RU" dirty="0"/>
        </a:p>
      </dgm:t>
    </dgm:pt>
    <dgm:pt modelId="{C4BAE188-EF64-4F7D-A8E9-C8DC0E9C7901}" type="parTrans" cxnId="{C2053D6D-00E6-4071-9EAD-4CCFED677114}">
      <dgm:prSet/>
      <dgm:spPr>
        <a:ln>
          <a:solidFill>
            <a:srgbClr val="0069B4"/>
          </a:solidFill>
        </a:ln>
      </dgm:spPr>
      <dgm:t>
        <a:bodyPr/>
        <a:lstStyle/>
        <a:p>
          <a:endParaRPr lang="ru-RU" dirty="0"/>
        </a:p>
      </dgm:t>
    </dgm:pt>
    <dgm:pt modelId="{C2DB706E-CD17-4D3B-AC84-9ADDCEF37B9A}" type="sibTrans" cxnId="{C2053D6D-00E6-4071-9EAD-4CCFED677114}">
      <dgm:prSet/>
      <dgm:spPr/>
      <dgm:t>
        <a:bodyPr/>
        <a:lstStyle/>
        <a:p>
          <a:endParaRPr lang="ru-RU"/>
        </a:p>
      </dgm:t>
    </dgm:pt>
    <dgm:pt modelId="{13C515CA-70BF-4063-A7E7-0C46B8EA220B}">
      <dgm:prSet/>
      <dgm:spPr/>
      <dgm:t>
        <a:bodyPr/>
        <a:lstStyle/>
        <a:p>
          <a:endParaRPr lang="ru-RU" dirty="0"/>
        </a:p>
      </dgm:t>
    </dgm:pt>
    <dgm:pt modelId="{965E4468-868A-423A-B231-E4E1406155DF}" type="parTrans" cxnId="{2804AE4B-B687-4574-A589-4F378B80D280}">
      <dgm:prSet/>
      <dgm:spPr>
        <a:ln>
          <a:solidFill>
            <a:srgbClr val="0069B4"/>
          </a:solidFill>
        </a:ln>
      </dgm:spPr>
      <dgm:t>
        <a:bodyPr/>
        <a:lstStyle/>
        <a:p>
          <a:endParaRPr lang="ru-RU" dirty="0"/>
        </a:p>
      </dgm:t>
    </dgm:pt>
    <dgm:pt modelId="{0717CF9E-627E-477E-A012-8C5F97CBA706}" type="sibTrans" cxnId="{2804AE4B-B687-4574-A589-4F378B80D280}">
      <dgm:prSet/>
      <dgm:spPr/>
      <dgm:t>
        <a:bodyPr/>
        <a:lstStyle/>
        <a:p>
          <a:endParaRPr lang="ru-RU"/>
        </a:p>
      </dgm:t>
    </dgm:pt>
    <dgm:pt modelId="{24B30237-6307-4979-864B-3A354293AC44}">
      <dgm:prSet/>
      <dgm:spPr>
        <a:ln>
          <a:solidFill>
            <a:srgbClr val="0069B4"/>
          </a:solidFill>
        </a:ln>
      </dgm:spPr>
      <dgm:t>
        <a:bodyPr/>
        <a:lstStyle/>
        <a:p>
          <a:endParaRPr lang="ru-RU" dirty="0"/>
        </a:p>
      </dgm:t>
    </dgm:pt>
    <dgm:pt modelId="{D5CBEDF1-FADD-48A4-AC11-BD9827D4F8C8}" type="parTrans" cxnId="{5B0E5477-9901-43EE-BF01-60FEC301FF28}">
      <dgm:prSet/>
      <dgm:spPr>
        <a:ln>
          <a:solidFill>
            <a:srgbClr val="0069B4"/>
          </a:solidFill>
        </a:ln>
      </dgm:spPr>
      <dgm:t>
        <a:bodyPr/>
        <a:lstStyle/>
        <a:p>
          <a:endParaRPr lang="ru-RU" dirty="0"/>
        </a:p>
      </dgm:t>
    </dgm:pt>
    <dgm:pt modelId="{61114CA4-924C-4059-88E6-8CFBCBA82D4C}" type="sibTrans" cxnId="{5B0E5477-9901-43EE-BF01-60FEC301FF28}">
      <dgm:prSet/>
      <dgm:spPr/>
      <dgm:t>
        <a:bodyPr/>
        <a:lstStyle/>
        <a:p>
          <a:endParaRPr lang="ru-RU"/>
        </a:p>
      </dgm:t>
    </dgm:pt>
    <dgm:pt modelId="{27A83396-C4D3-4E57-8D1B-1F68FD98BFD9}" type="pres">
      <dgm:prSet presAssocID="{A4CC75C5-9A8D-444E-B9CC-277A6BB13EF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54D79ED-4EDA-4969-8E0F-02BC6FFECB66}" type="pres">
      <dgm:prSet presAssocID="{12AD1B5F-34FE-4012-9C36-0A51C05F60D9}" presName="hierRoot1" presStyleCnt="0"/>
      <dgm:spPr/>
      <dgm:t>
        <a:bodyPr/>
        <a:lstStyle/>
        <a:p>
          <a:endParaRPr lang="ru-RU"/>
        </a:p>
      </dgm:t>
    </dgm:pt>
    <dgm:pt modelId="{08133FD8-8D46-4461-8EFF-58A7A970F5AC}" type="pres">
      <dgm:prSet presAssocID="{12AD1B5F-34FE-4012-9C36-0A51C05F60D9}" presName="composite" presStyleCnt="0"/>
      <dgm:spPr/>
      <dgm:t>
        <a:bodyPr/>
        <a:lstStyle/>
        <a:p>
          <a:endParaRPr lang="ru-RU"/>
        </a:p>
      </dgm:t>
    </dgm:pt>
    <dgm:pt modelId="{11D7E2FF-4FE8-4EDD-89A2-DED9964C178E}" type="pres">
      <dgm:prSet presAssocID="{12AD1B5F-34FE-4012-9C36-0A51C05F60D9}" presName="background" presStyleLbl="node0" presStyleIdx="0" presStyleCnt="1"/>
      <dgm:spPr>
        <a:solidFill>
          <a:srgbClr val="0069B4"/>
        </a:solidFill>
        <a:ln>
          <a:solidFill>
            <a:srgbClr val="0069B4"/>
          </a:solidFill>
        </a:ln>
      </dgm:spPr>
      <dgm:t>
        <a:bodyPr/>
        <a:lstStyle/>
        <a:p>
          <a:endParaRPr lang="ru-RU"/>
        </a:p>
      </dgm:t>
    </dgm:pt>
    <dgm:pt modelId="{30E27492-58F0-4FAE-878B-A565DC92093C}" type="pres">
      <dgm:prSet presAssocID="{12AD1B5F-34FE-4012-9C36-0A51C05F60D9}" presName="text" presStyleLbl="fgAcc0" presStyleIdx="0" presStyleCnt="1" custScaleX="169508" custLinFactNeighborX="-2685" custLinFactNeighborY="-970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7807108-0697-4F42-BCFE-471417C6B293}" type="pres">
      <dgm:prSet presAssocID="{12AD1B5F-34FE-4012-9C36-0A51C05F60D9}" presName="hierChild2" presStyleCnt="0"/>
      <dgm:spPr/>
      <dgm:t>
        <a:bodyPr/>
        <a:lstStyle/>
        <a:p>
          <a:endParaRPr lang="ru-RU"/>
        </a:p>
      </dgm:t>
    </dgm:pt>
    <dgm:pt modelId="{3E13A76F-B1BE-4784-972E-85BB5AED8AAA}" type="pres">
      <dgm:prSet presAssocID="{27FC2995-921E-4FF6-8339-E2D3962ACA0A}" presName="Name10" presStyleLbl="parChTrans1D2" presStyleIdx="0" presStyleCnt="5"/>
      <dgm:spPr/>
      <dgm:t>
        <a:bodyPr/>
        <a:lstStyle/>
        <a:p>
          <a:endParaRPr lang="ru-RU"/>
        </a:p>
      </dgm:t>
    </dgm:pt>
    <dgm:pt modelId="{CB599E0D-2EFA-4473-A605-F0D5DBA18386}" type="pres">
      <dgm:prSet presAssocID="{6C069BBB-9482-42B7-A4E6-73ABC1B0D460}" presName="hierRoot2" presStyleCnt="0"/>
      <dgm:spPr/>
      <dgm:t>
        <a:bodyPr/>
        <a:lstStyle/>
        <a:p>
          <a:endParaRPr lang="ru-RU"/>
        </a:p>
      </dgm:t>
    </dgm:pt>
    <dgm:pt modelId="{FED04142-1B09-420F-9BFE-ACEA0AC0A1A4}" type="pres">
      <dgm:prSet presAssocID="{6C069BBB-9482-42B7-A4E6-73ABC1B0D460}" presName="composite2" presStyleCnt="0"/>
      <dgm:spPr/>
      <dgm:t>
        <a:bodyPr/>
        <a:lstStyle/>
        <a:p>
          <a:endParaRPr lang="ru-RU"/>
        </a:p>
      </dgm:t>
    </dgm:pt>
    <dgm:pt modelId="{32A2DD0E-3B4C-4ADA-A7E3-37D5894F352B}" type="pres">
      <dgm:prSet presAssocID="{6C069BBB-9482-42B7-A4E6-73ABC1B0D460}" presName="background2" presStyleLbl="asst1" presStyleIdx="0" presStyleCnt="2"/>
      <dgm:spPr>
        <a:ln>
          <a:solidFill>
            <a:srgbClr val="0069B4"/>
          </a:solidFill>
        </a:ln>
      </dgm:spPr>
      <dgm:t>
        <a:bodyPr/>
        <a:lstStyle/>
        <a:p>
          <a:endParaRPr lang="ru-RU"/>
        </a:p>
      </dgm:t>
    </dgm:pt>
    <dgm:pt modelId="{8E6430D2-48D1-4965-BA4D-853092EF9A8F}" type="pres">
      <dgm:prSet presAssocID="{6C069BBB-9482-42B7-A4E6-73ABC1B0D460}" presName="text2" presStyleLbl="fgAcc2" presStyleIdx="0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7A4194A-D098-4A5B-94EB-799209756BA7}" type="pres">
      <dgm:prSet presAssocID="{6C069BBB-9482-42B7-A4E6-73ABC1B0D460}" presName="hierChild3" presStyleCnt="0"/>
      <dgm:spPr/>
      <dgm:t>
        <a:bodyPr/>
        <a:lstStyle/>
        <a:p>
          <a:endParaRPr lang="ru-RU"/>
        </a:p>
      </dgm:t>
    </dgm:pt>
    <dgm:pt modelId="{4F3E191D-F7FB-4956-98E1-ACBF15126546}" type="pres">
      <dgm:prSet presAssocID="{23CB660C-8066-4DBD-B684-726829A92D78}" presName="Name17" presStyleLbl="parChTrans1D3" presStyleIdx="0" presStyleCnt="15"/>
      <dgm:spPr/>
      <dgm:t>
        <a:bodyPr/>
        <a:lstStyle/>
        <a:p>
          <a:endParaRPr lang="ru-RU"/>
        </a:p>
      </dgm:t>
    </dgm:pt>
    <dgm:pt modelId="{3765B1FC-80D1-4742-98F5-825154910B8C}" type="pres">
      <dgm:prSet presAssocID="{4D5B2C96-A834-4135-9AFA-6605B22FFE6A}" presName="hierRoot3" presStyleCnt="0"/>
      <dgm:spPr/>
      <dgm:t>
        <a:bodyPr/>
        <a:lstStyle/>
        <a:p>
          <a:endParaRPr lang="ru-RU"/>
        </a:p>
      </dgm:t>
    </dgm:pt>
    <dgm:pt modelId="{65C85F2D-43FE-4B75-8F20-060955DA9885}" type="pres">
      <dgm:prSet presAssocID="{4D5B2C96-A834-4135-9AFA-6605B22FFE6A}" presName="composite3" presStyleCnt="0"/>
      <dgm:spPr/>
      <dgm:t>
        <a:bodyPr/>
        <a:lstStyle/>
        <a:p>
          <a:endParaRPr lang="ru-RU"/>
        </a:p>
      </dgm:t>
    </dgm:pt>
    <dgm:pt modelId="{56D23F18-8003-40DF-83B1-842F592F6DAF}" type="pres">
      <dgm:prSet presAssocID="{4D5B2C96-A834-4135-9AFA-6605B22FFE6A}" presName="background3" presStyleLbl="node3" presStyleIdx="0" presStyleCnt="15"/>
      <dgm:spPr/>
      <dgm:t>
        <a:bodyPr/>
        <a:lstStyle/>
        <a:p>
          <a:endParaRPr lang="ru-RU"/>
        </a:p>
      </dgm:t>
    </dgm:pt>
    <dgm:pt modelId="{F2FD8A90-F454-476E-A291-C91F2DBFD403}" type="pres">
      <dgm:prSet presAssocID="{4D5B2C96-A834-4135-9AFA-6605B22FFE6A}" presName="text3" presStyleLbl="fgAcc3" presStyleIdx="0" presStyleCnt="15" custScaleX="1944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CC1D03B-A624-489E-BE28-4045A333A997}" type="pres">
      <dgm:prSet presAssocID="{4D5B2C96-A834-4135-9AFA-6605B22FFE6A}" presName="hierChild4" presStyleCnt="0"/>
      <dgm:spPr/>
      <dgm:t>
        <a:bodyPr/>
        <a:lstStyle/>
        <a:p>
          <a:endParaRPr lang="ru-RU"/>
        </a:p>
      </dgm:t>
    </dgm:pt>
    <dgm:pt modelId="{17CACC9E-4073-448B-8E30-157EA38DA201}" type="pres">
      <dgm:prSet presAssocID="{D5CBEDF1-FADD-48A4-AC11-BD9827D4F8C8}" presName="Name17" presStyleLbl="parChTrans1D3" presStyleIdx="1" presStyleCnt="15"/>
      <dgm:spPr/>
      <dgm:t>
        <a:bodyPr/>
        <a:lstStyle/>
        <a:p>
          <a:endParaRPr lang="ru-RU"/>
        </a:p>
      </dgm:t>
    </dgm:pt>
    <dgm:pt modelId="{D31B797C-D471-4CD3-875B-EF44BB2F7B71}" type="pres">
      <dgm:prSet presAssocID="{24B30237-6307-4979-864B-3A354293AC44}" presName="hierRoot3" presStyleCnt="0"/>
      <dgm:spPr/>
      <dgm:t>
        <a:bodyPr/>
        <a:lstStyle/>
        <a:p>
          <a:endParaRPr lang="ru-RU"/>
        </a:p>
      </dgm:t>
    </dgm:pt>
    <dgm:pt modelId="{50D88F45-90A7-4E7F-BC76-E258CACA8254}" type="pres">
      <dgm:prSet presAssocID="{24B30237-6307-4979-864B-3A354293AC44}" presName="composite3" presStyleCnt="0"/>
      <dgm:spPr/>
      <dgm:t>
        <a:bodyPr/>
        <a:lstStyle/>
        <a:p>
          <a:endParaRPr lang="ru-RU"/>
        </a:p>
      </dgm:t>
    </dgm:pt>
    <dgm:pt modelId="{E7868C63-8212-4759-8BD4-17A31F1B83A5}" type="pres">
      <dgm:prSet presAssocID="{24B30237-6307-4979-864B-3A354293AC44}" presName="background3" presStyleLbl="node3" presStyleIdx="1" presStyleCnt="15"/>
      <dgm:spPr>
        <a:ln>
          <a:solidFill>
            <a:srgbClr val="0069B4"/>
          </a:solidFill>
        </a:ln>
      </dgm:spPr>
      <dgm:t>
        <a:bodyPr/>
        <a:lstStyle/>
        <a:p>
          <a:endParaRPr lang="ru-RU"/>
        </a:p>
      </dgm:t>
    </dgm:pt>
    <dgm:pt modelId="{E88633E9-28FC-4DF8-BFCD-11E6B0DAA151}" type="pres">
      <dgm:prSet presAssocID="{24B30237-6307-4979-864B-3A354293AC44}" presName="text3" presStyleLbl="fgAcc3" presStyleIdx="1" presStyleCnt="15" custScaleX="2953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8E5DE24-27E9-4D0A-A99E-386CD535A2B9}" type="pres">
      <dgm:prSet presAssocID="{24B30237-6307-4979-864B-3A354293AC44}" presName="hierChild4" presStyleCnt="0"/>
      <dgm:spPr/>
      <dgm:t>
        <a:bodyPr/>
        <a:lstStyle/>
        <a:p>
          <a:endParaRPr lang="ru-RU"/>
        </a:p>
      </dgm:t>
    </dgm:pt>
    <dgm:pt modelId="{2A79834E-21B2-446E-B3B1-B0B741135C2C}" type="pres">
      <dgm:prSet presAssocID="{4812F32D-29B2-404F-B9BD-690F1A115F54}" presName="Name17" presStyleLbl="parChTrans1D3" presStyleIdx="2" presStyleCnt="15"/>
      <dgm:spPr/>
      <dgm:t>
        <a:bodyPr/>
        <a:lstStyle/>
        <a:p>
          <a:endParaRPr lang="ru-RU"/>
        </a:p>
      </dgm:t>
    </dgm:pt>
    <dgm:pt modelId="{46453E3E-1234-4548-9338-728B0CD7F957}" type="pres">
      <dgm:prSet presAssocID="{4F8DBE83-04E5-4D0F-8924-C558545CC393}" presName="hierRoot3" presStyleCnt="0"/>
      <dgm:spPr/>
      <dgm:t>
        <a:bodyPr/>
        <a:lstStyle/>
        <a:p>
          <a:endParaRPr lang="ru-RU"/>
        </a:p>
      </dgm:t>
    </dgm:pt>
    <dgm:pt modelId="{DAEAA49F-8F8B-4557-BE51-82499826C583}" type="pres">
      <dgm:prSet presAssocID="{4F8DBE83-04E5-4D0F-8924-C558545CC393}" presName="composite3" presStyleCnt="0"/>
      <dgm:spPr/>
      <dgm:t>
        <a:bodyPr/>
        <a:lstStyle/>
        <a:p>
          <a:endParaRPr lang="ru-RU"/>
        </a:p>
      </dgm:t>
    </dgm:pt>
    <dgm:pt modelId="{6E3C777C-8F9D-46C2-9A64-205449AFFCC3}" type="pres">
      <dgm:prSet presAssocID="{4F8DBE83-04E5-4D0F-8924-C558545CC393}" presName="background3" presStyleLbl="node3" presStyleIdx="2" presStyleCnt="15"/>
      <dgm:spPr>
        <a:ln>
          <a:solidFill>
            <a:srgbClr val="0069B4"/>
          </a:solidFill>
        </a:ln>
      </dgm:spPr>
      <dgm:t>
        <a:bodyPr/>
        <a:lstStyle/>
        <a:p>
          <a:endParaRPr lang="ru-RU"/>
        </a:p>
      </dgm:t>
    </dgm:pt>
    <dgm:pt modelId="{4945020F-0C42-4AA8-BBBE-3762420F45F9}" type="pres">
      <dgm:prSet presAssocID="{4F8DBE83-04E5-4D0F-8924-C558545CC393}" presName="text3" presStyleLbl="fgAcc3" presStyleIdx="2" presStyleCnt="15" custScaleX="2502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15C0C3C-559F-4338-9497-D26313EAAC60}" type="pres">
      <dgm:prSet presAssocID="{4F8DBE83-04E5-4D0F-8924-C558545CC393}" presName="hierChild4" presStyleCnt="0"/>
      <dgm:spPr/>
      <dgm:t>
        <a:bodyPr/>
        <a:lstStyle/>
        <a:p>
          <a:endParaRPr lang="ru-RU"/>
        </a:p>
      </dgm:t>
    </dgm:pt>
    <dgm:pt modelId="{824D4FA4-0FC6-4464-A1B9-BD66A1862D89}" type="pres">
      <dgm:prSet presAssocID="{2C95928F-1D04-40B5-83EF-81E9AD4DCC3C}" presName="Name10" presStyleLbl="parChTrans1D2" presStyleIdx="1" presStyleCnt="5"/>
      <dgm:spPr/>
      <dgm:t>
        <a:bodyPr/>
        <a:lstStyle/>
        <a:p>
          <a:endParaRPr lang="ru-RU"/>
        </a:p>
      </dgm:t>
    </dgm:pt>
    <dgm:pt modelId="{0333E678-524C-4CD9-BAEE-F322AFD213C1}" type="pres">
      <dgm:prSet presAssocID="{E279D0F5-88AB-49EF-B8FA-96E6B9DB2458}" presName="hierRoot2" presStyleCnt="0"/>
      <dgm:spPr/>
      <dgm:t>
        <a:bodyPr/>
        <a:lstStyle/>
        <a:p>
          <a:endParaRPr lang="ru-RU"/>
        </a:p>
      </dgm:t>
    </dgm:pt>
    <dgm:pt modelId="{16B72994-7DD7-4168-A828-C8DC5F622F7F}" type="pres">
      <dgm:prSet presAssocID="{E279D0F5-88AB-49EF-B8FA-96E6B9DB2458}" presName="composite2" presStyleCnt="0"/>
      <dgm:spPr/>
      <dgm:t>
        <a:bodyPr/>
        <a:lstStyle/>
        <a:p>
          <a:endParaRPr lang="ru-RU"/>
        </a:p>
      </dgm:t>
    </dgm:pt>
    <dgm:pt modelId="{462CDAE0-8CFE-4D9D-AA3D-400B69CAE30B}" type="pres">
      <dgm:prSet presAssocID="{E279D0F5-88AB-49EF-B8FA-96E6B9DB2458}" presName="background2" presStyleLbl="asst1" presStyleIdx="1" presStyleCnt="2"/>
      <dgm:spPr>
        <a:ln>
          <a:solidFill>
            <a:srgbClr val="0069B4"/>
          </a:solidFill>
        </a:ln>
      </dgm:spPr>
      <dgm:t>
        <a:bodyPr/>
        <a:lstStyle/>
        <a:p>
          <a:endParaRPr lang="ru-RU"/>
        </a:p>
      </dgm:t>
    </dgm:pt>
    <dgm:pt modelId="{15040395-ED40-4805-9723-CA04D9475BB3}" type="pres">
      <dgm:prSet presAssocID="{E279D0F5-88AB-49EF-B8FA-96E6B9DB2458}" presName="text2" presStyleLbl="fgAcc2" presStyleIdx="1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15FD14D-3DCF-40D1-BAA6-0CA3275613E2}" type="pres">
      <dgm:prSet presAssocID="{E279D0F5-88AB-49EF-B8FA-96E6B9DB2458}" presName="hierChild3" presStyleCnt="0"/>
      <dgm:spPr/>
      <dgm:t>
        <a:bodyPr/>
        <a:lstStyle/>
        <a:p>
          <a:endParaRPr lang="ru-RU"/>
        </a:p>
      </dgm:t>
    </dgm:pt>
    <dgm:pt modelId="{FAA1702B-4A2B-441A-B63E-6D70E6160FEF}" type="pres">
      <dgm:prSet presAssocID="{D4511CA8-EE7A-4E37-88D9-752DAF58A9DF}" presName="Name17" presStyleLbl="parChTrans1D3" presStyleIdx="3" presStyleCnt="15"/>
      <dgm:spPr/>
      <dgm:t>
        <a:bodyPr/>
        <a:lstStyle/>
        <a:p>
          <a:endParaRPr lang="ru-RU"/>
        </a:p>
      </dgm:t>
    </dgm:pt>
    <dgm:pt modelId="{2DABC500-625A-4F1F-8D7E-39F5D92F25BE}" type="pres">
      <dgm:prSet presAssocID="{4FFE86B6-7708-4FBE-A8E2-565053AE94A9}" presName="hierRoot3" presStyleCnt="0"/>
      <dgm:spPr/>
      <dgm:t>
        <a:bodyPr/>
        <a:lstStyle/>
        <a:p>
          <a:endParaRPr lang="ru-RU"/>
        </a:p>
      </dgm:t>
    </dgm:pt>
    <dgm:pt modelId="{C95D6B10-EF61-4CB3-A94A-8002C3DFB7C5}" type="pres">
      <dgm:prSet presAssocID="{4FFE86B6-7708-4FBE-A8E2-565053AE94A9}" presName="composite3" presStyleCnt="0"/>
      <dgm:spPr/>
      <dgm:t>
        <a:bodyPr/>
        <a:lstStyle/>
        <a:p>
          <a:endParaRPr lang="ru-RU"/>
        </a:p>
      </dgm:t>
    </dgm:pt>
    <dgm:pt modelId="{011E9017-2541-4B3A-93E9-B3EBEDBCB687}" type="pres">
      <dgm:prSet presAssocID="{4FFE86B6-7708-4FBE-A8E2-565053AE94A9}" presName="background3" presStyleLbl="node3" presStyleIdx="3" presStyleCnt="15"/>
      <dgm:spPr>
        <a:ln>
          <a:solidFill>
            <a:srgbClr val="0069B4"/>
          </a:solidFill>
        </a:ln>
      </dgm:spPr>
      <dgm:t>
        <a:bodyPr/>
        <a:lstStyle/>
        <a:p>
          <a:endParaRPr lang="ru-RU"/>
        </a:p>
      </dgm:t>
    </dgm:pt>
    <dgm:pt modelId="{81C2309D-6FE2-4455-9FFA-F108C782CDC6}" type="pres">
      <dgm:prSet presAssocID="{4FFE86B6-7708-4FBE-A8E2-565053AE94A9}" presName="text3" presStyleLbl="fgAcc3" presStyleIdx="3" presStyleCnt="15" custScaleX="2155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1A98C9F-5BE7-4A8D-93E1-72348078AAFC}" type="pres">
      <dgm:prSet presAssocID="{4FFE86B6-7708-4FBE-A8E2-565053AE94A9}" presName="hierChild4" presStyleCnt="0"/>
      <dgm:spPr/>
      <dgm:t>
        <a:bodyPr/>
        <a:lstStyle/>
        <a:p>
          <a:endParaRPr lang="ru-RU"/>
        </a:p>
      </dgm:t>
    </dgm:pt>
    <dgm:pt modelId="{641C710E-8462-4704-944C-ABB0DC3F120B}" type="pres">
      <dgm:prSet presAssocID="{B6C3AB33-35AD-47BA-A5F3-05A87EC8A8DD}" presName="Name17" presStyleLbl="parChTrans1D3" presStyleIdx="4" presStyleCnt="15"/>
      <dgm:spPr/>
      <dgm:t>
        <a:bodyPr/>
        <a:lstStyle/>
        <a:p>
          <a:endParaRPr lang="ru-RU"/>
        </a:p>
      </dgm:t>
    </dgm:pt>
    <dgm:pt modelId="{39CE9AD1-A554-460D-835B-31BA34C78B8B}" type="pres">
      <dgm:prSet presAssocID="{88AC1793-4F2E-4F28-8912-79355C3B3A68}" presName="hierRoot3" presStyleCnt="0"/>
      <dgm:spPr/>
      <dgm:t>
        <a:bodyPr/>
        <a:lstStyle/>
        <a:p>
          <a:endParaRPr lang="ru-RU"/>
        </a:p>
      </dgm:t>
    </dgm:pt>
    <dgm:pt modelId="{20E0D183-DD84-4E20-AED2-E96FEBCD441E}" type="pres">
      <dgm:prSet presAssocID="{88AC1793-4F2E-4F28-8912-79355C3B3A68}" presName="composite3" presStyleCnt="0"/>
      <dgm:spPr/>
      <dgm:t>
        <a:bodyPr/>
        <a:lstStyle/>
        <a:p>
          <a:endParaRPr lang="ru-RU"/>
        </a:p>
      </dgm:t>
    </dgm:pt>
    <dgm:pt modelId="{F21E9154-B2D6-4172-BFFF-F1888513167F}" type="pres">
      <dgm:prSet presAssocID="{88AC1793-4F2E-4F28-8912-79355C3B3A68}" presName="background3" presStyleLbl="node3" presStyleIdx="4" presStyleCnt="15"/>
      <dgm:spPr>
        <a:ln>
          <a:solidFill>
            <a:srgbClr val="0069B4"/>
          </a:solidFill>
        </a:ln>
      </dgm:spPr>
      <dgm:t>
        <a:bodyPr/>
        <a:lstStyle/>
        <a:p>
          <a:endParaRPr lang="ru-RU"/>
        </a:p>
      </dgm:t>
    </dgm:pt>
    <dgm:pt modelId="{0426066F-FF65-4191-B1C4-99FAE974E042}" type="pres">
      <dgm:prSet presAssocID="{88AC1793-4F2E-4F28-8912-79355C3B3A68}" presName="text3" presStyleLbl="fgAcc3" presStyleIdx="4" presStyleCnt="15" custScaleX="2438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33E3BA7-EC36-4A3B-BD1A-E16CFFBA59A3}" type="pres">
      <dgm:prSet presAssocID="{88AC1793-4F2E-4F28-8912-79355C3B3A68}" presName="hierChild4" presStyleCnt="0"/>
      <dgm:spPr/>
      <dgm:t>
        <a:bodyPr/>
        <a:lstStyle/>
        <a:p>
          <a:endParaRPr lang="ru-RU"/>
        </a:p>
      </dgm:t>
    </dgm:pt>
    <dgm:pt modelId="{5114F354-C623-4966-89DC-259D0CC2EA1A}" type="pres">
      <dgm:prSet presAssocID="{A398E385-FA89-4BDB-ACFE-C7CF0FFDEC71}" presName="Name17" presStyleLbl="parChTrans1D3" presStyleIdx="5" presStyleCnt="15"/>
      <dgm:spPr/>
      <dgm:t>
        <a:bodyPr/>
        <a:lstStyle/>
        <a:p>
          <a:endParaRPr lang="ru-RU"/>
        </a:p>
      </dgm:t>
    </dgm:pt>
    <dgm:pt modelId="{F107E739-53EA-4F9B-AE90-3C14DB165B8C}" type="pres">
      <dgm:prSet presAssocID="{C0FB36EC-D251-46D7-937D-528C0F4B739B}" presName="hierRoot3" presStyleCnt="0"/>
      <dgm:spPr/>
      <dgm:t>
        <a:bodyPr/>
        <a:lstStyle/>
        <a:p>
          <a:endParaRPr lang="ru-RU"/>
        </a:p>
      </dgm:t>
    </dgm:pt>
    <dgm:pt modelId="{BCBA7877-2B95-4AF7-9E3A-96FD06E58D4E}" type="pres">
      <dgm:prSet presAssocID="{C0FB36EC-D251-46D7-937D-528C0F4B739B}" presName="composite3" presStyleCnt="0"/>
      <dgm:spPr/>
      <dgm:t>
        <a:bodyPr/>
        <a:lstStyle/>
        <a:p>
          <a:endParaRPr lang="ru-RU"/>
        </a:p>
      </dgm:t>
    </dgm:pt>
    <dgm:pt modelId="{B9AEAB13-27AF-449F-9E01-C14C1C719AD9}" type="pres">
      <dgm:prSet presAssocID="{C0FB36EC-D251-46D7-937D-528C0F4B739B}" presName="background3" presStyleLbl="node3" presStyleIdx="5" presStyleCnt="15"/>
      <dgm:spPr>
        <a:ln>
          <a:solidFill>
            <a:srgbClr val="0069B4"/>
          </a:solidFill>
        </a:ln>
      </dgm:spPr>
      <dgm:t>
        <a:bodyPr/>
        <a:lstStyle/>
        <a:p>
          <a:endParaRPr lang="ru-RU"/>
        </a:p>
      </dgm:t>
    </dgm:pt>
    <dgm:pt modelId="{565BF7BF-2FAA-4EDE-9A02-03A8954852C6}" type="pres">
      <dgm:prSet presAssocID="{C0FB36EC-D251-46D7-937D-528C0F4B739B}" presName="text3" presStyleLbl="fgAcc3" presStyleIdx="5" presStyleCnt="15" custScaleX="2623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A405E6F-6596-4A1C-98C1-12D1D25636ED}" type="pres">
      <dgm:prSet presAssocID="{C0FB36EC-D251-46D7-937D-528C0F4B739B}" presName="hierChild4" presStyleCnt="0"/>
      <dgm:spPr/>
      <dgm:t>
        <a:bodyPr/>
        <a:lstStyle/>
        <a:p>
          <a:endParaRPr lang="ru-RU"/>
        </a:p>
      </dgm:t>
    </dgm:pt>
    <dgm:pt modelId="{55FD648A-582F-4D3A-9623-0D8295437F1E}" type="pres">
      <dgm:prSet presAssocID="{6C809F2A-19FF-4375-99BA-267E33E335FA}" presName="Name10" presStyleLbl="parChTrans1D2" presStyleIdx="2" presStyleCnt="5"/>
      <dgm:spPr/>
      <dgm:t>
        <a:bodyPr/>
        <a:lstStyle/>
        <a:p>
          <a:endParaRPr lang="ru-RU"/>
        </a:p>
      </dgm:t>
    </dgm:pt>
    <dgm:pt modelId="{A7E8C9C8-E8F9-4C1B-8432-5FDAC20F9C62}" type="pres">
      <dgm:prSet presAssocID="{254B4089-8916-4853-831B-A3F81F9EE882}" presName="hierRoot2" presStyleCnt="0"/>
      <dgm:spPr/>
      <dgm:t>
        <a:bodyPr/>
        <a:lstStyle/>
        <a:p>
          <a:endParaRPr lang="ru-RU"/>
        </a:p>
      </dgm:t>
    </dgm:pt>
    <dgm:pt modelId="{2526A860-D357-476D-A916-3194C8D9AE96}" type="pres">
      <dgm:prSet presAssocID="{254B4089-8916-4853-831B-A3F81F9EE882}" presName="composite2" presStyleCnt="0"/>
      <dgm:spPr/>
      <dgm:t>
        <a:bodyPr/>
        <a:lstStyle/>
        <a:p>
          <a:endParaRPr lang="ru-RU"/>
        </a:p>
      </dgm:t>
    </dgm:pt>
    <dgm:pt modelId="{F2421B72-5FC4-461F-8BF9-E3F9C73ADC9C}" type="pres">
      <dgm:prSet presAssocID="{254B4089-8916-4853-831B-A3F81F9EE882}" presName="background2" presStyleLbl="node2" presStyleIdx="0" presStyleCnt="3"/>
      <dgm:spPr>
        <a:ln>
          <a:solidFill>
            <a:srgbClr val="0069B4"/>
          </a:solidFill>
        </a:ln>
      </dgm:spPr>
      <dgm:t>
        <a:bodyPr/>
        <a:lstStyle/>
        <a:p>
          <a:endParaRPr lang="ru-RU"/>
        </a:p>
      </dgm:t>
    </dgm:pt>
    <dgm:pt modelId="{26BB9700-DBBE-4909-AFCF-B3D86C3AA3F4}" type="pres">
      <dgm:prSet presAssocID="{254B4089-8916-4853-831B-A3F81F9EE882}" presName="text2" presStyleLbl="fgAcc2" presStyleIdx="2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A46F98B-0959-4D26-8100-0A104F18D3FF}" type="pres">
      <dgm:prSet presAssocID="{254B4089-8916-4853-831B-A3F81F9EE882}" presName="hierChild3" presStyleCnt="0"/>
      <dgm:spPr/>
      <dgm:t>
        <a:bodyPr/>
        <a:lstStyle/>
        <a:p>
          <a:endParaRPr lang="ru-RU"/>
        </a:p>
      </dgm:t>
    </dgm:pt>
    <dgm:pt modelId="{EE4C2879-406D-40B1-8C90-A10213AD0999}" type="pres">
      <dgm:prSet presAssocID="{05D99077-6F54-4E19-9399-8AF98E4AD32A}" presName="Name17" presStyleLbl="parChTrans1D3" presStyleIdx="6" presStyleCnt="15"/>
      <dgm:spPr/>
      <dgm:t>
        <a:bodyPr/>
        <a:lstStyle/>
        <a:p>
          <a:endParaRPr lang="ru-RU"/>
        </a:p>
      </dgm:t>
    </dgm:pt>
    <dgm:pt modelId="{3336A489-1A7E-4C27-9F16-10C25F73E2EF}" type="pres">
      <dgm:prSet presAssocID="{528EC6F8-D23A-4B00-9F2A-AA5AD9923951}" presName="hierRoot3" presStyleCnt="0"/>
      <dgm:spPr/>
      <dgm:t>
        <a:bodyPr/>
        <a:lstStyle/>
        <a:p>
          <a:endParaRPr lang="ru-RU"/>
        </a:p>
      </dgm:t>
    </dgm:pt>
    <dgm:pt modelId="{E1EC1338-FEA7-4E40-B3E9-29F34F76627F}" type="pres">
      <dgm:prSet presAssocID="{528EC6F8-D23A-4B00-9F2A-AA5AD9923951}" presName="composite3" presStyleCnt="0"/>
      <dgm:spPr/>
      <dgm:t>
        <a:bodyPr/>
        <a:lstStyle/>
        <a:p>
          <a:endParaRPr lang="ru-RU"/>
        </a:p>
      </dgm:t>
    </dgm:pt>
    <dgm:pt modelId="{D86A0A95-0CDC-4985-86DE-6C1A48002208}" type="pres">
      <dgm:prSet presAssocID="{528EC6F8-D23A-4B00-9F2A-AA5AD9923951}" presName="background3" presStyleLbl="node3" presStyleIdx="6" presStyleCnt="15"/>
      <dgm:spPr>
        <a:ln>
          <a:solidFill>
            <a:srgbClr val="0069B4"/>
          </a:solidFill>
        </a:ln>
      </dgm:spPr>
      <dgm:t>
        <a:bodyPr/>
        <a:lstStyle/>
        <a:p>
          <a:endParaRPr lang="ru-RU"/>
        </a:p>
      </dgm:t>
    </dgm:pt>
    <dgm:pt modelId="{A619B3D7-DAA5-40BA-82A6-AB997B8885C5}" type="pres">
      <dgm:prSet presAssocID="{528EC6F8-D23A-4B00-9F2A-AA5AD9923951}" presName="text3" presStyleLbl="fgAcc3" presStyleIdx="6" presStyleCnt="15" custFlipHor="1" custScaleX="2350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26847D4-5BDE-49E0-97B7-76E182B489B2}" type="pres">
      <dgm:prSet presAssocID="{528EC6F8-D23A-4B00-9F2A-AA5AD9923951}" presName="hierChild4" presStyleCnt="0"/>
      <dgm:spPr/>
      <dgm:t>
        <a:bodyPr/>
        <a:lstStyle/>
        <a:p>
          <a:endParaRPr lang="ru-RU"/>
        </a:p>
      </dgm:t>
    </dgm:pt>
    <dgm:pt modelId="{0695893D-CA1F-4E22-9A65-796C70421FE7}" type="pres">
      <dgm:prSet presAssocID="{62D5CBE1-0886-42D6-818B-A0D6C02910EB}" presName="Name17" presStyleLbl="parChTrans1D3" presStyleIdx="7" presStyleCnt="15"/>
      <dgm:spPr/>
      <dgm:t>
        <a:bodyPr/>
        <a:lstStyle/>
        <a:p>
          <a:endParaRPr lang="ru-RU"/>
        </a:p>
      </dgm:t>
    </dgm:pt>
    <dgm:pt modelId="{A37DD8BE-503C-477E-A56F-3CCCB5AF0CF6}" type="pres">
      <dgm:prSet presAssocID="{60069A1C-D411-4AB0-9EF0-34926501C143}" presName="hierRoot3" presStyleCnt="0"/>
      <dgm:spPr/>
      <dgm:t>
        <a:bodyPr/>
        <a:lstStyle/>
        <a:p>
          <a:endParaRPr lang="ru-RU"/>
        </a:p>
      </dgm:t>
    </dgm:pt>
    <dgm:pt modelId="{670FDCE8-375F-402F-82B0-D4845BF5176F}" type="pres">
      <dgm:prSet presAssocID="{60069A1C-D411-4AB0-9EF0-34926501C143}" presName="composite3" presStyleCnt="0"/>
      <dgm:spPr/>
      <dgm:t>
        <a:bodyPr/>
        <a:lstStyle/>
        <a:p>
          <a:endParaRPr lang="ru-RU"/>
        </a:p>
      </dgm:t>
    </dgm:pt>
    <dgm:pt modelId="{3BA6E990-3753-423F-8D1B-28AD651F4463}" type="pres">
      <dgm:prSet presAssocID="{60069A1C-D411-4AB0-9EF0-34926501C143}" presName="background3" presStyleLbl="node3" presStyleIdx="7" presStyleCnt="15"/>
      <dgm:spPr>
        <a:ln>
          <a:solidFill>
            <a:srgbClr val="0069B4"/>
          </a:solidFill>
        </a:ln>
      </dgm:spPr>
      <dgm:t>
        <a:bodyPr/>
        <a:lstStyle/>
        <a:p>
          <a:endParaRPr lang="ru-RU"/>
        </a:p>
      </dgm:t>
    </dgm:pt>
    <dgm:pt modelId="{830DF309-1F58-40EE-8CA1-903E9F85255B}" type="pres">
      <dgm:prSet presAssocID="{60069A1C-D411-4AB0-9EF0-34926501C143}" presName="text3" presStyleLbl="fgAcc3" presStyleIdx="7" presStyleCnt="15" custScaleX="24283" custLinFactNeighborX="1792" custLinFactNeighborY="-300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4334ED5-C7F0-43FD-9251-A37F320C7AA3}" type="pres">
      <dgm:prSet presAssocID="{60069A1C-D411-4AB0-9EF0-34926501C143}" presName="hierChild4" presStyleCnt="0"/>
      <dgm:spPr/>
      <dgm:t>
        <a:bodyPr/>
        <a:lstStyle/>
        <a:p>
          <a:endParaRPr lang="ru-RU"/>
        </a:p>
      </dgm:t>
    </dgm:pt>
    <dgm:pt modelId="{559B723B-5CB1-4F2E-8067-96565648B370}" type="pres">
      <dgm:prSet presAssocID="{CB8435E5-AEFE-47B5-A359-93C514763B22}" presName="Name17" presStyleLbl="parChTrans1D3" presStyleIdx="8" presStyleCnt="15"/>
      <dgm:spPr/>
      <dgm:t>
        <a:bodyPr/>
        <a:lstStyle/>
        <a:p>
          <a:endParaRPr lang="ru-RU"/>
        </a:p>
      </dgm:t>
    </dgm:pt>
    <dgm:pt modelId="{0A72A950-6884-46B3-B5F3-D0DAB6583E87}" type="pres">
      <dgm:prSet presAssocID="{2CE349A9-B6D1-4E75-A40A-B7BC838A4209}" presName="hierRoot3" presStyleCnt="0"/>
      <dgm:spPr/>
      <dgm:t>
        <a:bodyPr/>
        <a:lstStyle/>
        <a:p>
          <a:endParaRPr lang="ru-RU"/>
        </a:p>
      </dgm:t>
    </dgm:pt>
    <dgm:pt modelId="{C003636B-523C-47A2-94D5-E5FFAF604391}" type="pres">
      <dgm:prSet presAssocID="{2CE349A9-B6D1-4E75-A40A-B7BC838A4209}" presName="composite3" presStyleCnt="0"/>
      <dgm:spPr/>
      <dgm:t>
        <a:bodyPr/>
        <a:lstStyle/>
        <a:p>
          <a:endParaRPr lang="ru-RU"/>
        </a:p>
      </dgm:t>
    </dgm:pt>
    <dgm:pt modelId="{D11ACAF1-F5EF-431D-B1E2-7F911A44F25E}" type="pres">
      <dgm:prSet presAssocID="{2CE349A9-B6D1-4E75-A40A-B7BC838A4209}" presName="background3" presStyleLbl="node3" presStyleIdx="8" presStyleCnt="15"/>
      <dgm:spPr>
        <a:ln>
          <a:solidFill>
            <a:srgbClr val="0069B4"/>
          </a:solidFill>
        </a:ln>
      </dgm:spPr>
      <dgm:t>
        <a:bodyPr/>
        <a:lstStyle/>
        <a:p>
          <a:endParaRPr lang="ru-RU"/>
        </a:p>
      </dgm:t>
    </dgm:pt>
    <dgm:pt modelId="{18C07D7B-ECD5-4D23-8DB6-A15E22A0CF9E}" type="pres">
      <dgm:prSet presAssocID="{2CE349A9-B6D1-4E75-A40A-B7BC838A4209}" presName="text3" presStyleLbl="fgAcc3" presStyleIdx="8" presStyleCnt="15" custScaleX="2504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E6B8A3F-1039-4348-80BC-738E68207FEA}" type="pres">
      <dgm:prSet presAssocID="{2CE349A9-B6D1-4E75-A40A-B7BC838A4209}" presName="hierChild4" presStyleCnt="0"/>
      <dgm:spPr/>
      <dgm:t>
        <a:bodyPr/>
        <a:lstStyle/>
        <a:p>
          <a:endParaRPr lang="ru-RU"/>
        </a:p>
      </dgm:t>
    </dgm:pt>
    <dgm:pt modelId="{5833CBDF-8AED-4210-B1F2-DFB5741B88B9}" type="pres">
      <dgm:prSet presAssocID="{8404E959-B710-4C5D-9B9B-3DBAF2BA259E}" presName="Name10" presStyleLbl="parChTrans1D2" presStyleIdx="3" presStyleCnt="5"/>
      <dgm:spPr/>
      <dgm:t>
        <a:bodyPr/>
        <a:lstStyle/>
        <a:p>
          <a:endParaRPr lang="ru-RU"/>
        </a:p>
      </dgm:t>
    </dgm:pt>
    <dgm:pt modelId="{60F7A3A2-21E7-4638-A033-8DDCD37910BD}" type="pres">
      <dgm:prSet presAssocID="{4F18F774-0A7A-4F0D-B652-D4B29E2514DB}" presName="hierRoot2" presStyleCnt="0"/>
      <dgm:spPr/>
      <dgm:t>
        <a:bodyPr/>
        <a:lstStyle/>
        <a:p>
          <a:endParaRPr lang="ru-RU"/>
        </a:p>
      </dgm:t>
    </dgm:pt>
    <dgm:pt modelId="{905A8806-4DE1-41E3-82C4-C46021759A11}" type="pres">
      <dgm:prSet presAssocID="{4F18F774-0A7A-4F0D-B652-D4B29E2514DB}" presName="composite2" presStyleCnt="0"/>
      <dgm:spPr/>
      <dgm:t>
        <a:bodyPr/>
        <a:lstStyle/>
        <a:p>
          <a:endParaRPr lang="ru-RU"/>
        </a:p>
      </dgm:t>
    </dgm:pt>
    <dgm:pt modelId="{C33F739A-6806-4189-BA39-FFCD834439E8}" type="pres">
      <dgm:prSet presAssocID="{4F18F774-0A7A-4F0D-B652-D4B29E2514DB}" presName="background2" presStyleLbl="node2" presStyleIdx="1" presStyleCnt="3"/>
      <dgm:spPr>
        <a:ln>
          <a:solidFill>
            <a:srgbClr val="0069B4"/>
          </a:solidFill>
        </a:ln>
      </dgm:spPr>
      <dgm:t>
        <a:bodyPr/>
        <a:lstStyle/>
        <a:p>
          <a:endParaRPr lang="ru-RU"/>
        </a:p>
      </dgm:t>
    </dgm:pt>
    <dgm:pt modelId="{02630C8E-2826-4943-94A3-BF9CCC0932CC}" type="pres">
      <dgm:prSet presAssocID="{4F18F774-0A7A-4F0D-B652-D4B29E2514DB}" presName="text2" presStyleLbl="fgAcc2" presStyleIdx="3" presStyleCnt="5" custScaleX="10943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F574983-18AF-4E6C-B85E-8A059BB84D65}" type="pres">
      <dgm:prSet presAssocID="{4F18F774-0A7A-4F0D-B652-D4B29E2514DB}" presName="hierChild3" presStyleCnt="0"/>
      <dgm:spPr/>
      <dgm:t>
        <a:bodyPr/>
        <a:lstStyle/>
        <a:p>
          <a:endParaRPr lang="ru-RU"/>
        </a:p>
      </dgm:t>
    </dgm:pt>
    <dgm:pt modelId="{9BBAC0EC-A1C9-4A4A-A9C3-3291D123E500}" type="pres">
      <dgm:prSet presAssocID="{38752823-A5C4-4410-9CD0-360F0361EAC1}" presName="Name17" presStyleLbl="parChTrans1D3" presStyleIdx="9" presStyleCnt="15"/>
      <dgm:spPr/>
      <dgm:t>
        <a:bodyPr/>
        <a:lstStyle/>
        <a:p>
          <a:endParaRPr lang="ru-RU"/>
        </a:p>
      </dgm:t>
    </dgm:pt>
    <dgm:pt modelId="{1A2747A9-3AB3-4F72-A1DC-653DF3FD3A31}" type="pres">
      <dgm:prSet presAssocID="{7AD930B3-DB0D-4679-8A78-D46C9B2BBBC7}" presName="hierRoot3" presStyleCnt="0"/>
      <dgm:spPr/>
      <dgm:t>
        <a:bodyPr/>
        <a:lstStyle/>
        <a:p>
          <a:endParaRPr lang="ru-RU"/>
        </a:p>
      </dgm:t>
    </dgm:pt>
    <dgm:pt modelId="{9C32D766-1D03-4738-B519-D4A00F9D3FED}" type="pres">
      <dgm:prSet presAssocID="{7AD930B3-DB0D-4679-8A78-D46C9B2BBBC7}" presName="composite3" presStyleCnt="0"/>
      <dgm:spPr/>
      <dgm:t>
        <a:bodyPr/>
        <a:lstStyle/>
        <a:p>
          <a:endParaRPr lang="ru-RU"/>
        </a:p>
      </dgm:t>
    </dgm:pt>
    <dgm:pt modelId="{574F2BDB-24CA-4882-A3E8-458924FF35DB}" type="pres">
      <dgm:prSet presAssocID="{7AD930B3-DB0D-4679-8A78-D46C9B2BBBC7}" presName="background3" presStyleLbl="node3" presStyleIdx="9" presStyleCnt="15"/>
      <dgm:spPr>
        <a:ln>
          <a:solidFill>
            <a:srgbClr val="0069B4"/>
          </a:solidFill>
        </a:ln>
      </dgm:spPr>
      <dgm:t>
        <a:bodyPr/>
        <a:lstStyle/>
        <a:p>
          <a:endParaRPr lang="ru-RU"/>
        </a:p>
      </dgm:t>
    </dgm:pt>
    <dgm:pt modelId="{6345F753-2417-478A-9DF6-E08DB6906931}" type="pres">
      <dgm:prSet presAssocID="{7AD930B3-DB0D-4679-8A78-D46C9B2BBBC7}" presName="text3" presStyleLbl="fgAcc3" presStyleIdx="9" presStyleCnt="15" custScaleX="2481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EDFECAA-D7F8-4CD7-8118-4CBD3B9B7855}" type="pres">
      <dgm:prSet presAssocID="{7AD930B3-DB0D-4679-8A78-D46C9B2BBBC7}" presName="hierChild4" presStyleCnt="0"/>
      <dgm:spPr/>
      <dgm:t>
        <a:bodyPr/>
        <a:lstStyle/>
        <a:p>
          <a:endParaRPr lang="ru-RU"/>
        </a:p>
      </dgm:t>
    </dgm:pt>
    <dgm:pt modelId="{56F3509C-C766-45F4-8047-5ABA66552AE9}" type="pres">
      <dgm:prSet presAssocID="{709D5777-31F4-40EA-B148-321092B2380A}" presName="Name17" presStyleLbl="parChTrans1D3" presStyleIdx="10" presStyleCnt="15"/>
      <dgm:spPr/>
      <dgm:t>
        <a:bodyPr/>
        <a:lstStyle/>
        <a:p>
          <a:endParaRPr lang="ru-RU"/>
        </a:p>
      </dgm:t>
    </dgm:pt>
    <dgm:pt modelId="{2EDD1891-C01F-4AD9-AE16-025A4418440D}" type="pres">
      <dgm:prSet presAssocID="{1A92CCC0-3FC5-4395-B29C-C8A24861AC00}" presName="hierRoot3" presStyleCnt="0"/>
      <dgm:spPr/>
      <dgm:t>
        <a:bodyPr/>
        <a:lstStyle/>
        <a:p>
          <a:endParaRPr lang="ru-RU"/>
        </a:p>
      </dgm:t>
    </dgm:pt>
    <dgm:pt modelId="{28D4BA9F-FE39-4E25-AF8D-3FF1A28D6B7A}" type="pres">
      <dgm:prSet presAssocID="{1A92CCC0-3FC5-4395-B29C-C8A24861AC00}" presName="composite3" presStyleCnt="0"/>
      <dgm:spPr/>
      <dgm:t>
        <a:bodyPr/>
        <a:lstStyle/>
        <a:p>
          <a:endParaRPr lang="ru-RU"/>
        </a:p>
      </dgm:t>
    </dgm:pt>
    <dgm:pt modelId="{DCEB7A2A-E628-48D8-984E-A1C6F09D4247}" type="pres">
      <dgm:prSet presAssocID="{1A92CCC0-3FC5-4395-B29C-C8A24861AC00}" presName="background3" presStyleLbl="node3" presStyleIdx="10" presStyleCnt="15"/>
      <dgm:spPr>
        <a:ln>
          <a:solidFill>
            <a:srgbClr val="0069B4"/>
          </a:solidFill>
        </a:ln>
      </dgm:spPr>
      <dgm:t>
        <a:bodyPr/>
        <a:lstStyle/>
        <a:p>
          <a:endParaRPr lang="ru-RU"/>
        </a:p>
      </dgm:t>
    </dgm:pt>
    <dgm:pt modelId="{FADADD08-575F-4A9B-9DC9-76BA2F88E315}" type="pres">
      <dgm:prSet presAssocID="{1A92CCC0-3FC5-4395-B29C-C8A24861AC00}" presName="text3" presStyleLbl="fgAcc3" presStyleIdx="10" presStyleCnt="15" custScaleX="2754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BC6C979-B509-4C62-8E17-4CEF57268236}" type="pres">
      <dgm:prSet presAssocID="{1A92CCC0-3FC5-4395-B29C-C8A24861AC00}" presName="hierChild4" presStyleCnt="0"/>
      <dgm:spPr/>
      <dgm:t>
        <a:bodyPr/>
        <a:lstStyle/>
        <a:p>
          <a:endParaRPr lang="ru-RU"/>
        </a:p>
      </dgm:t>
    </dgm:pt>
    <dgm:pt modelId="{C0D0B3D2-4F73-45A4-A180-FEED87504E61}" type="pres">
      <dgm:prSet presAssocID="{747D70E6-81B0-4828-B392-9A5D2585BAAE}" presName="Name17" presStyleLbl="parChTrans1D3" presStyleIdx="11" presStyleCnt="15"/>
      <dgm:spPr/>
      <dgm:t>
        <a:bodyPr/>
        <a:lstStyle/>
        <a:p>
          <a:endParaRPr lang="ru-RU"/>
        </a:p>
      </dgm:t>
    </dgm:pt>
    <dgm:pt modelId="{175D5679-0D2F-4853-812D-26288B530377}" type="pres">
      <dgm:prSet presAssocID="{5FD0983E-84B6-4470-9187-40105A9D6C3F}" presName="hierRoot3" presStyleCnt="0"/>
      <dgm:spPr/>
      <dgm:t>
        <a:bodyPr/>
        <a:lstStyle/>
        <a:p>
          <a:endParaRPr lang="ru-RU"/>
        </a:p>
      </dgm:t>
    </dgm:pt>
    <dgm:pt modelId="{06205030-ACF7-4734-ACF1-80CB86BCD3C0}" type="pres">
      <dgm:prSet presAssocID="{5FD0983E-84B6-4470-9187-40105A9D6C3F}" presName="composite3" presStyleCnt="0"/>
      <dgm:spPr/>
      <dgm:t>
        <a:bodyPr/>
        <a:lstStyle/>
        <a:p>
          <a:endParaRPr lang="ru-RU"/>
        </a:p>
      </dgm:t>
    </dgm:pt>
    <dgm:pt modelId="{72479377-9E99-44B4-ACBF-270C49DAFA5C}" type="pres">
      <dgm:prSet presAssocID="{5FD0983E-84B6-4470-9187-40105A9D6C3F}" presName="background3" presStyleLbl="node3" presStyleIdx="11" presStyleCnt="15"/>
      <dgm:spPr>
        <a:ln>
          <a:solidFill>
            <a:srgbClr val="0069B4"/>
          </a:solidFill>
        </a:ln>
      </dgm:spPr>
      <dgm:t>
        <a:bodyPr/>
        <a:lstStyle/>
        <a:p>
          <a:endParaRPr lang="ru-RU"/>
        </a:p>
      </dgm:t>
    </dgm:pt>
    <dgm:pt modelId="{E88B721B-EEA1-4ADA-84A5-6EE9B28CAAC6}" type="pres">
      <dgm:prSet presAssocID="{5FD0983E-84B6-4470-9187-40105A9D6C3F}" presName="text3" presStyleLbl="fgAcc3" presStyleIdx="11" presStyleCnt="15" custScaleX="2495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A22F403-729A-4567-8052-E0D36E84B067}" type="pres">
      <dgm:prSet presAssocID="{5FD0983E-84B6-4470-9187-40105A9D6C3F}" presName="hierChild4" presStyleCnt="0"/>
      <dgm:spPr/>
      <dgm:t>
        <a:bodyPr/>
        <a:lstStyle/>
        <a:p>
          <a:endParaRPr lang="ru-RU"/>
        </a:p>
      </dgm:t>
    </dgm:pt>
    <dgm:pt modelId="{E7BA3313-8732-45E0-A838-D629069E915E}" type="pres">
      <dgm:prSet presAssocID="{E1ABCD09-7C73-4E03-B2A6-5750B9F2B443}" presName="Name10" presStyleLbl="parChTrans1D2" presStyleIdx="4" presStyleCnt="5"/>
      <dgm:spPr/>
      <dgm:t>
        <a:bodyPr/>
        <a:lstStyle/>
        <a:p>
          <a:endParaRPr lang="ru-RU"/>
        </a:p>
      </dgm:t>
    </dgm:pt>
    <dgm:pt modelId="{F7F9621F-9E39-405E-9746-103706D8B1AD}" type="pres">
      <dgm:prSet presAssocID="{1E620EB2-F802-4858-B0B8-D16F301EAF12}" presName="hierRoot2" presStyleCnt="0"/>
      <dgm:spPr/>
      <dgm:t>
        <a:bodyPr/>
        <a:lstStyle/>
        <a:p>
          <a:endParaRPr lang="ru-RU"/>
        </a:p>
      </dgm:t>
    </dgm:pt>
    <dgm:pt modelId="{2C7B9FAB-D2D9-421C-A529-AE8B6DC85A09}" type="pres">
      <dgm:prSet presAssocID="{1E620EB2-F802-4858-B0B8-D16F301EAF12}" presName="composite2" presStyleCnt="0"/>
      <dgm:spPr/>
      <dgm:t>
        <a:bodyPr/>
        <a:lstStyle/>
        <a:p>
          <a:endParaRPr lang="ru-RU"/>
        </a:p>
      </dgm:t>
    </dgm:pt>
    <dgm:pt modelId="{97842E21-9B10-4787-9CE7-9B740F032269}" type="pres">
      <dgm:prSet presAssocID="{1E620EB2-F802-4858-B0B8-D16F301EAF12}" presName="background2" presStyleLbl="node2" presStyleIdx="2" presStyleCnt="3"/>
      <dgm:spPr>
        <a:ln>
          <a:solidFill>
            <a:srgbClr val="0069B4"/>
          </a:solidFill>
        </a:ln>
      </dgm:spPr>
      <dgm:t>
        <a:bodyPr/>
        <a:lstStyle/>
        <a:p>
          <a:endParaRPr lang="ru-RU"/>
        </a:p>
      </dgm:t>
    </dgm:pt>
    <dgm:pt modelId="{F0BF173B-DE21-4C0D-AB00-C92C47D9AD5B}" type="pres">
      <dgm:prSet presAssocID="{1E620EB2-F802-4858-B0B8-D16F301EAF12}" presName="text2" presStyleLbl="fgAcc2" presStyleIdx="4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DC0778B-EE49-4917-AEA5-941E911A6D87}" type="pres">
      <dgm:prSet presAssocID="{1E620EB2-F802-4858-B0B8-D16F301EAF12}" presName="hierChild3" presStyleCnt="0"/>
      <dgm:spPr/>
      <dgm:t>
        <a:bodyPr/>
        <a:lstStyle/>
        <a:p>
          <a:endParaRPr lang="ru-RU"/>
        </a:p>
      </dgm:t>
    </dgm:pt>
    <dgm:pt modelId="{F3B6ECFF-4771-40D9-86F6-A320F2C8F5E2}" type="pres">
      <dgm:prSet presAssocID="{7B061044-75E6-4CA1-9663-E7B75E7111FA}" presName="Name17" presStyleLbl="parChTrans1D3" presStyleIdx="12" presStyleCnt="15"/>
      <dgm:spPr/>
      <dgm:t>
        <a:bodyPr/>
        <a:lstStyle/>
        <a:p>
          <a:endParaRPr lang="ru-RU"/>
        </a:p>
      </dgm:t>
    </dgm:pt>
    <dgm:pt modelId="{CEE3ED52-B27E-40FC-BEA0-79AD33257750}" type="pres">
      <dgm:prSet presAssocID="{76C48FDE-4DE0-46B6-A3D2-73BBE9FE79AC}" presName="hierRoot3" presStyleCnt="0"/>
      <dgm:spPr/>
      <dgm:t>
        <a:bodyPr/>
        <a:lstStyle/>
        <a:p>
          <a:endParaRPr lang="ru-RU"/>
        </a:p>
      </dgm:t>
    </dgm:pt>
    <dgm:pt modelId="{B82A9A8B-E48F-48BE-BD0A-0F94712B3770}" type="pres">
      <dgm:prSet presAssocID="{76C48FDE-4DE0-46B6-A3D2-73BBE9FE79AC}" presName="composite3" presStyleCnt="0"/>
      <dgm:spPr/>
      <dgm:t>
        <a:bodyPr/>
        <a:lstStyle/>
        <a:p>
          <a:endParaRPr lang="ru-RU"/>
        </a:p>
      </dgm:t>
    </dgm:pt>
    <dgm:pt modelId="{9EDE88B1-6D31-471F-BBF4-507C0C25D20A}" type="pres">
      <dgm:prSet presAssocID="{76C48FDE-4DE0-46B6-A3D2-73BBE9FE79AC}" presName="background3" presStyleLbl="node3" presStyleIdx="12" presStyleCnt="15"/>
      <dgm:spPr>
        <a:ln>
          <a:solidFill>
            <a:srgbClr val="0069B4"/>
          </a:solidFill>
        </a:ln>
      </dgm:spPr>
      <dgm:t>
        <a:bodyPr/>
        <a:lstStyle/>
        <a:p>
          <a:endParaRPr lang="ru-RU"/>
        </a:p>
      </dgm:t>
    </dgm:pt>
    <dgm:pt modelId="{A3BE6897-9227-49B8-909E-20316BA0DAC0}" type="pres">
      <dgm:prSet presAssocID="{76C48FDE-4DE0-46B6-A3D2-73BBE9FE79AC}" presName="text3" presStyleLbl="fgAcc3" presStyleIdx="12" presStyleCnt="15" custScaleX="2770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DDFB207-6210-41B4-B745-81BFBF05B281}" type="pres">
      <dgm:prSet presAssocID="{76C48FDE-4DE0-46B6-A3D2-73BBE9FE79AC}" presName="hierChild4" presStyleCnt="0"/>
      <dgm:spPr/>
      <dgm:t>
        <a:bodyPr/>
        <a:lstStyle/>
        <a:p>
          <a:endParaRPr lang="ru-RU"/>
        </a:p>
      </dgm:t>
    </dgm:pt>
    <dgm:pt modelId="{C9B0C1E8-3605-47AD-ACA8-4E6F9542CB96}" type="pres">
      <dgm:prSet presAssocID="{C4BAE188-EF64-4F7D-A8E9-C8DC0E9C7901}" presName="Name17" presStyleLbl="parChTrans1D3" presStyleIdx="13" presStyleCnt="15"/>
      <dgm:spPr/>
      <dgm:t>
        <a:bodyPr/>
        <a:lstStyle/>
        <a:p>
          <a:endParaRPr lang="ru-RU"/>
        </a:p>
      </dgm:t>
    </dgm:pt>
    <dgm:pt modelId="{E2860AE9-9AA9-45F2-A10E-C143A9FFD751}" type="pres">
      <dgm:prSet presAssocID="{99CA086D-FA73-4FF7-B1BC-1E23DC2E2A53}" presName="hierRoot3" presStyleCnt="0"/>
      <dgm:spPr/>
      <dgm:t>
        <a:bodyPr/>
        <a:lstStyle/>
        <a:p>
          <a:endParaRPr lang="ru-RU"/>
        </a:p>
      </dgm:t>
    </dgm:pt>
    <dgm:pt modelId="{7A993396-98D9-47E5-912F-C8AFF2F8AECB}" type="pres">
      <dgm:prSet presAssocID="{99CA086D-FA73-4FF7-B1BC-1E23DC2E2A53}" presName="composite3" presStyleCnt="0"/>
      <dgm:spPr/>
      <dgm:t>
        <a:bodyPr/>
        <a:lstStyle/>
        <a:p>
          <a:endParaRPr lang="ru-RU"/>
        </a:p>
      </dgm:t>
    </dgm:pt>
    <dgm:pt modelId="{C7700FCC-2EDB-4AFD-AC78-C4E08A271431}" type="pres">
      <dgm:prSet presAssocID="{99CA086D-FA73-4FF7-B1BC-1E23DC2E2A53}" presName="background3" presStyleLbl="node3" presStyleIdx="13" presStyleCnt="15"/>
      <dgm:spPr>
        <a:ln>
          <a:solidFill>
            <a:srgbClr val="0069B4"/>
          </a:solidFill>
        </a:ln>
      </dgm:spPr>
      <dgm:t>
        <a:bodyPr/>
        <a:lstStyle/>
        <a:p>
          <a:endParaRPr lang="ru-RU"/>
        </a:p>
      </dgm:t>
    </dgm:pt>
    <dgm:pt modelId="{BCF7AB0F-9A32-4CEF-A85F-700C0F1FAAE5}" type="pres">
      <dgm:prSet presAssocID="{99CA086D-FA73-4FF7-B1BC-1E23DC2E2A53}" presName="text3" presStyleLbl="fgAcc3" presStyleIdx="13" presStyleCnt="15" custScaleX="2627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204FCE6-A1A7-4214-BF16-DBD3F80D0213}" type="pres">
      <dgm:prSet presAssocID="{99CA086D-FA73-4FF7-B1BC-1E23DC2E2A53}" presName="hierChild4" presStyleCnt="0"/>
      <dgm:spPr/>
      <dgm:t>
        <a:bodyPr/>
        <a:lstStyle/>
        <a:p>
          <a:endParaRPr lang="ru-RU"/>
        </a:p>
      </dgm:t>
    </dgm:pt>
    <dgm:pt modelId="{0DA4AF98-D08B-4167-B670-CD1FF3984EC2}" type="pres">
      <dgm:prSet presAssocID="{965E4468-868A-423A-B231-E4E1406155DF}" presName="Name17" presStyleLbl="parChTrans1D3" presStyleIdx="14" presStyleCnt="15"/>
      <dgm:spPr/>
      <dgm:t>
        <a:bodyPr/>
        <a:lstStyle/>
        <a:p>
          <a:endParaRPr lang="ru-RU"/>
        </a:p>
      </dgm:t>
    </dgm:pt>
    <dgm:pt modelId="{FA0CB22C-2827-4B8D-B413-966680932AAB}" type="pres">
      <dgm:prSet presAssocID="{13C515CA-70BF-4063-A7E7-0C46B8EA220B}" presName="hierRoot3" presStyleCnt="0"/>
      <dgm:spPr/>
      <dgm:t>
        <a:bodyPr/>
        <a:lstStyle/>
        <a:p>
          <a:endParaRPr lang="ru-RU"/>
        </a:p>
      </dgm:t>
    </dgm:pt>
    <dgm:pt modelId="{C2E6EF8E-B2A6-44F9-9463-2EBA68BEF457}" type="pres">
      <dgm:prSet presAssocID="{13C515CA-70BF-4063-A7E7-0C46B8EA220B}" presName="composite3" presStyleCnt="0"/>
      <dgm:spPr/>
      <dgm:t>
        <a:bodyPr/>
        <a:lstStyle/>
        <a:p>
          <a:endParaRPr lang="ru-RU"/>
        </a:p>
      </dgm:t>
    </dgm:pt>
    <dgm:pt modelId="{4A48377C-5FF8-48DF-8363-4CB23C2E2AB7}" type="pres">
      <dgm:prSet presAssocID="{13C515CA-70BF-4063-A7E7-0C46B8EA220B}" presName="background3" presStyleLbl="node3" presStyleIdx="14" presStyleCnt="15"/>
      <dgm:spPr>
        <a:ln>
          <a:solidFill>
            <a:srgbClr val="0069B4"/>
          </a:solidFill>
        </a:ln>
      </dgm:spPr>
      <dgm:t>
        <a:bodyPr/>
        <a:lstStyle/>
        <a:p>
          <a:endParaRPr lang="ru-RU"/>
        </a:p>
      </dgm:t>
    </dgm:pt>
    <dgm:pt modelId="{69DB9D4D-80DE-4A43-BADD-0439BFD6239F}" type="pres">
      <dgm:prSet presAssocID="{13C515CA-70BF-4063-A7E7-0C46B8EA220B}" presName="text3" presStyleLbl="fgAcc3" presStyleIdx="14" presStyleCnt="15" custScaleX="2296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2E48A88-0594-415B-ACD7-728302E20936}" type="pres">
      <dgm:prSet presAssocID="{13C515CA-70BF-4063-A7E7-0C46B8EA220B}" presName="hierChild4" presStyleCnt="0"/>
      <dgm:spPr/>
      <dgm:t>
        <a:bodyPr/>
        <a:lstStyle/>
        <a:p>
          <a:endParaRPr lang="ru-RU"/>
        </a:p>
      </dgm:t>
    </dgm:pt>
  </dgm:ptLst>
  <dgm:cxnLst>
    <dgm:cxn modelId="{CAC6225A-80C2-4B0B-B083-8D36C139D3A2}" type="presOf" srcId="{528EC6F8-D23A-4B00-9F2A-AA5AD9923951}" destId="{A619B3D7-DAA5-40BA-82A6-AB997B8885C5}" srcOrd="0" destOrd="0" presId="urn:microsoft.com/office/officeart/2005/8/layout/hierarchy1"/>
    <dgm:cxn modelId="{8E93B9F5-63C7-403B-943A-E98335E37F70}" srcId="{12AD1B5F-34FE-4012-9C36-0A51C05F60D9}" destId="{E279D0F5-88AB-49EF-B8FA-96E6B9DB2458}" srcOrd="1" destOrd="0" parTransId="{2C95928F-1D04-40B5-83EF-81E9AD4DCC3C}" sibTransId="{D85E48E5-F655-4A49-A863-917C6866F277}"/>
    <dgm:cxn modelId="{258B1062-B641-4E44-8992-910C3F7FBAAC}" type="presOf" srcId="{12AD1B5F-34FE-4012-9C36-0A51C05F60D9}" destId="{30E27492-58F0-4FAE-878B-A565DC92093C}" srcOrd="0" destOrd="0" presId="urn:microsoft.com/office/officeart/2005/8/layout/hierarchy1"/>
    <dgm:cxn modelId="{6E87AC40-B8B2-466F-A62D-2BF10A75E123}" type="presOf" srcId="{6C809F2A-19FF-4375-99BA-267E33E335FA}" destId="{55FD648A-582F-4D3A-9623-0D8295437F1E}" srcOrd="0" destOrd="0" presId="urn:microsoft.com/office/officeart/2005/8/layout/hierarchy1"/>
    <dgm:cxn modelId="{03DABCEE-D347-43DB-BA1F-D779D587C736}" type="presOf" srcId="{1A92CCC0-3FC5-4395-B29C-C8A24861AC00}" destId="{FADADD08-575F-4A9B-9DC9-76BA2F88E315}" srcOrd="0" destOrd="0" presId="urn:microsoft.com/office/officeart/2005/8/layout/hierarchy1"/>
    <dgm:cxn modelId="{48F1CC39-B328-40EF-ACBD-19ED54E80723}" type="presOf" srcId="{C0FB36EC-D251-46D7-937D-528C0F4B739B}" destId="{565BF7BF-2FAA-4EDE-9A02-03A8954852C6}" srcOrd="0" destOrd="0" presId="urn:microsoft.com/office/officeart/2005/8/layout/hierarchy1"/>
    <dgm:cxn modelId="{86D9A61F-629E-46BD-ADE3-48A50D3F820A}" srcId="{6C069BBB-9482-42B7-A4E6-73ABC1B0D460}" destId="{4D5B2C96-A834-4135-9AFA-6605B22FFE6A}" srcOrd="0" destOrd="0" parTransId="{23CB660C-8066-4DBD-B684-726829A92D78}" sibTransId="{6AC2BD23-2A74-48F7-999A-215480CD7BC2}"/>
    <dgm:cxn modelId="{4732537A-CAB2-4648-8578-DB973A26567C}" type="presOf" srcId="{D4511CA8-EE7A-4E37-88D9-752DAF58A9DF}" destId="{FAA1702B-4A2B-441A-B63E-6D70E6160FEF}" srcOrd="0" destOrd="0" presId="urn:microsoft.com/office/officeart/2005/8/layout/hierarchy1"/>
    <dgm:cxn modelId="{A3652DF8-8D67-4163-BAB0-0DA488A784B4}" type="presOf" srcId="{8404E959-B710-4C5D-9B9B-3DBAF2BA259E}" destId="{5833CBDF-8AED-4210-B1F2-DFB5741B88B9}" srcOrd="0" destOrd="0" presId="urn:microsoft.com/office/officeart/2005/8/layout/hierarchy1"/>
    <dgm:cxn modelId="{8610A0A5-F95C-448D-B079-73BDD1DEFA21}" srcId="{E279D0F5-88AB-49EF-B8FA-96E6B9DB2458}" destId="{4FFE86B6-7708-4FBE-A8E2-565053AE94A9}" srcOrd="0" destOrd="0" parTransId="{D4511CA8-EE7A-4E37-88D9-752DAF58A9DF}" sibTransId="{94B96654-762D-47C9-B520-9EC6FE0CBD25}"/>
    <dgm:cxn modelId="{1BBBE8AA-C192-4DB8-8F69-5E048311B924}" type="presOf" srcId="{747D70E6-81B0-4828-B392-9A5D2585BAAE}" destId="{C0D0B3D2-4F73-45A4-A180-FEED87504E61}" srcOrd="0" destOrd="0" presId="urn:microsoft.com/office/officeart/2005/8/layout/hierarchy1"/>
    <dgm:cxn modelId="{BFD0167C-494A-4E2D-94EF-9428098A4493}" type="presOf" srcId="{62D5CBE1-0886-42D6-818B-A0D6C02910EB}" destId="{0695893D-CA1F-4E22-9A65-796C70421FE7}" srcOrd="0" destOrd="0" presId="urn:microsoft.com/office/officeart/2005/8/layout/hierarchy1"/>
    <dgm:cxn modelId="{35A9E932-86C9-4108-9ACF-1AA6C0644936}" srcId="{12AD1B5F-34FE-4012-9C36-0A51C05F60D9}" destId="{254B4089-8916-4853-831B-A3F81F9EE882}" srcOrd="2" destOrd="0" parTransId="{6C809F2A-19FF-4375-99BA-267E33E335FA}" sibTransId="{163717BB-91DF-4A58-BFCA-C5444A4F0937}"/>
    <dgm:cxn modelId="{44029901-691C-4AEC-9480-CFFA597A2150}" type="presOf" srcId="{99CA086D-FA73-4FF7-B1BC-1E23DC2E2A53}" destId="{BCF7AB0F-9A32-4CEF-A85F-700C0F1FAAE5}" srcOrd="0" destOrd="0" presId="urn:microsoft.com/office/officeart/2005/8/layout/hierarchy1"/>
    <dgm:cxn modelId="{C751C4B7-1570-4D20-A8EF-FB37EB4551E6}" srcId="{1E620EB2-F802-4858-B0B8-D16F301EAF12}" destId="{76C48FDE-4DE0-46B6-A3D2-73BBE9FE79AC}" srcOrd="0" destOrd="0" parTransId="{7B061044-75E6-4CA1-9663-E7B75E7111FA}" sibTransId="{5C252029-696A-4F62-A062-1AA901678A53}"/>
    <dgm:cxn modelId="{CF0F3A80-746A-49CA-90A8-33FF1F9FF665}" type="presOf" srcId="{B6C3AB33-35AD-47BA-A5F3-05A87EC8A8DD}" destId="{641C710E-8462-4704-944C-ABB0DC3F120B}" srcOrd="0" destOrd="0" presId="urn:microsoft.com/office/officeart/2005/8/layout/hierarchy1"/>
    <dgm:cxn modelId="{7D8C0160-F021-46EC-9681-921A783802B7}" type="presOf" srcId="{E279D0F5-88AB-49EF-B8FA-96E6B9DB2458}" destId="{15040395-ED40-4805-9723-CA04D9475BB3}" srcOrd="0" destOrd="0" presId="urn:microsoft.com/office/officeart/2005/8/layout/hierarchy1"/>
    <dgm:cxn modelId="{5E219C43-B38E-4DE6-9949-E3EEEA7D8BA6}" type="presOf" srcId="{2C95928F-1D04-40B5-83EF-81E9AD4DCC3C}" destId="{824D4FA4-0FC6-4464-A1B9-BD66A1862D89}" srcOrd="0" destOrd="0" presId="urn:microsoft.com/office/officeart/2005/8/layout/hierarchy1"/>
    <dgm:cxn modelId="{4BBF569C-932C-485A-8141-5A5AC0173DDC}" srcId="{4F18F774-0A7A-4F0D-B652-D4B29E2514DB}" destId="{5FD0983E-84B6-4470-9187-40105A9D6C3F}" srcOrd="2" destOrd="0" parTransId="{747D70E6-81B0-4828-B392-9A5D2585BAAE}" sibTransId="{0088A824-CD15-43D0-8B67-FD9CCFF7F9B8}"/>
    <dgm:cxn modelId="{7FF73308-4230-4ACA-A3E6-5B5A662CDE9B}" type="presOf" srcId="{88AC1793-4F2E-4F28-8912-79355C3B3A68}" destId="{0426066F-FF65-4191-B1C4-99FAE974E042}" srcOrd="0" destOrd="0" presId="urn:microsoft.com/office/officeart/2005/8/layout/hierarchy1"/>
    <dgm:cxn modelId="{A2490A6C-D863-4F6E-AE90-AE1F141BC169}" type="presOf" srcId="{27FC2995-921E-4FF6-8339-E2D3962ACA0A}" destId="{3E13A76F-B1BE-4784-972E-85BB5AED8AAA}" srcOrd="0" destOrd="0" presId="urn:microsoft.com/office/officeart/2005/8/layout/hierarchy1"/>
    <dgm:cxn modelId="{243FA084-A870-45A7-A56A-50A0AA879CD2}" srcId="{12AD1B5F-34FE-4012-9C36-0A51C05F60D9}" destId="{4F18F774-0A7A-4F0D-B652-D4B29E2514DB}" srcOrd="3" destOrd="0" parTransId="{8404E959-B710-4C5D-9B9B-3DBAF2BA259E}" sibTransId="{55695C66-D091-4E50-8920-18B38B654191}"/>
    <dgm:cxn modelId="{C2053D6D-00E6-4071-9EAD-4CCFED677114}" srcId="{1E620EB2-F802-4858-B0B8-D16F301EAF12}" destId="{99CA086D-FA73-4FF7-B1BC-1E23DC2E2A53}" srcOrd="1" destOrd="0" parTransId="{C4BAE188-EF64-4F7D-A8E9-C8DC0E9C7901}" sibTransId="{C2DB706E-CD17-4D3B-AC84-9ADDCEF37B9A}"/>
    <dgm:cxn modelId="{952C436B-392B-4D00-BB22-C8C19693D40F}" type="presOf" srcId="{E1ABCD09-7C73-4E03-B2A6-5750B9F2B443}" destId="{E7BA3313-8732-45E0-A838-D629069E915E}" srcOrd="0" destOrd="0" presId="urn:microsoft.com/office/officeart/2005/8/layout/hierarchy1"/>
    <dgm:cxn modelId="{30F6C377-1DE8-497A-8EF5-9C20CF2EE4AD}" type="presOf" srcId="{A398E385-FA89-4BDB-ACFE-C7CF0FFDEC71}" destId="{5114F354-C623-4966-89DC-259D0CC2EA1A}" srcOrd="0" destOrd="0" presId="urn:microsoft.com/office/officeart/2005/8/layout/hierarchy1"/>
    <dgm:cxn modelId="{33E9D07A-1EC6-4752-B677-EE0CCD51196D}" type="presOf" srcId="{7B061044-75E6-4CA1-9663-E7B75E7111FA}" destId="{F3B6ECFF-4771-40D9-86F6-A320F2C8F5E2}" srcOrd="0" destOrd="0" presId="urn:microsoft.com/office/officeart/2005/8/layout/hierarchy1"/>
    <dgm:cxn modelId="{FC1E4EB2-5E42-4122-B70E-744F81375E6A}" type="presOf" srcId="{709D5777-31F4-40EA-B148-321092B2380A}" destId="{56F3509C-C766-45F4-8047-5ABA66552AE9}" srcOrd="0" destOrd="0" presId="urn:microsoft.com/office/officeart/2005/8/layout/hierarchy1"/>
    <dgm:cxn modelId="{0BCDFBAC-9487-47F6-B863-BDF2F737FA36}" srcId="{254B4089-8916-4853-831B-A3F81F9EE882}" destId="{60069A1C-D411-4AB0-9EF0-34926501C143}" srcOrd="1" destOrd="0" parTransId="{62D5CBE1-0886-42D6-818B-A0D6C02910EB}" sibTransId="{38C94083-49A3-4496-9C6E-967902E4FA86}"/>
    <dgm:cxn modelId="{D84610F5-2680-4995-B7C8-A835652294A4}" type="presOf" srcId="{13C515CA-70BF-4063-A7E7-0C46B8EA220B}" destId="{69DB9D4D-80DE-4A43-BADD-0439BFD6239F}" srcOrd="0" destOrd="0" presId="urn:microsoft.com/office/officeart/2005/8/layout/hierarchy1"/>
    <dgm:cxn modelId="{50D3097C-3006-46E8-A428-4D5D55306F4D}" type="presOf" srcId="{C4BAE188-EF64-4F7D-A8E9-C8DC0E9C7901}" destId="{C9B0C1E8-3605-47AD-ACA8-4E6F9542CB96}" srcOrd="0" destOrd="0" presId="urn:microsoft.com/office/officeart/2005/8/layout/hierarchy1"/>
    <dgm:cxn modelId="{8892E0BD-6F9E-4339-AB48-F6D0DA67716F}" srcId="{6C069BBB-9482-42B7-A4E6-73ABC1B0D460}" destId="{4F8DBE83-04E5-4D0F-8924-C558545CC393}" srcOrd="2" destOrd="0" parTransId="{4812F32D-29B2-404F-B9BD-690F1A115F54}" sibTransId="{79243D67-2F7D-4739-AC73-98A447AF4A70}"/>
    <dgm:cxn modelId="{0702226A-6A24-4D80-9433-A465FB66D6E1}" type="presOf" srcId="{2CE349A9-B6D1-4E75-A40A-B7BC838A4209}" destId="{18C07D7B-ECD5-4D23-8DB6-A15E22A0CF9E}" srcOrd="0" destOrd="0" presId="urn:microsoft.com/office/officeart/2005/8/layout/hierarchy1"/>
    <dgm:cxn modelId="{B8B9360C-ABE7-4A6B-91E4-3DE9DA4B63FC}" srcId="{254B4089-8916-4853-831B-A3F81F9EE882}" destId="{2CE349A9-B6D1-4E75-A40A-B7BC838A4209}" srcOrd="2" destOrd="0" parTransId="{CB8435E5-AEFE-47B5-A359-93C514763B22}" sibTransId="{57F31F3E-DCB0-45D5-80ED-99E503A9DB3C}"/>
    <dgm:cxn modelId="{99A0B0B3-570E-4F84-BA8C-61A60751C0C2}" srcId="{254B4089-8916-4853-831B-A3F81F9EE882}" destId="{528EC6F8-D23A-4B00-9F2A-AA5AD9923951}" srcOrd="0" destOrd="0" parTransId="{05D99077-6F54-4E19-9399-8AF98E4AD32A}" sibTransId="{BCCEDEC4-43C7-4048-9063-AED07F517D96}"/>
    <dgm:cxn modelId="{A845EA55-8FE9-4DE9-A81E-443F4FA97978}" type="presOf" srcId="{1E620EB2-F802-4858-B0B8-D16F301EAF12}" destId="{F0BF173B-DE21-4C0D-AB00-C92C47D9AD5B}" srcOrd="0" destOrd="0" presId="urn:microsoft.com/office/officeart/2005/8/layout/hierarchy1"/>
    <dgm:cxn modelId="{5A4C7B6B-CD14-441B-8C96-173F4C926AD0}" type="presOf" srcId="{D5CBEDF1-FADD-48A4-AC11-BD9827D4F8C8}" destId="{17CACC9E-4073-448B-8E30-157EA38DA201}" srcOrd="0" destOrd="0" presId="urn:microsoft.com/office/officeart/2005/8/layout/hierarchy1"/>
    <dgm:cxn modelId="{71060D5B-E4B0-41C0-A568-BDD82B83E169}" type="presOf" srcId="{6C069BBB-9482-42B7-A4E6-73ABC1B0D460}" destId="{8E6430D2-48D1-4965-BA4D-853092EF9A8F}" srcOrd="0" destOrd="0" presId="urn:microsoft.com/office/officeart/2005/8/layout/hierarchy1"/>
    <dgm:cxn modelId="{2ACD267E-8C47-4BFE-880C-789B7567AE9F}" type="presOf" srcId="{4F18F774-0A7A-4F0D-B652-D4B29E2514DB}" destId="{02630C8E-2826-4943-94A3-BF9CCC0932CC}" srcOrd="0" destOrd="0" presId="urn:microsoft.com/office/officeart/2005/8/layout/hierarchy1"/>
    <dgm:cxn modelId="{5B0E5477-9901-43EE-BF01-60FEC301FF28}" srcId="{6C069BBB-9482-42B7-A4E6-73ABC1B0D460}" destId="{24B30237-6307-4979-864B-3A354293AC44}" srcOrd="1" destOrd="0" parTransId="{D5CBEDF1-FADD-48A4-AC11-BD9827D4F8C8}" sibTransId="{61114CA4-924C-4059-88E6-8CFBCBA82D4C}"/>
    <dgm:cxn modelId="{D3071D0F-03CD-400E-A19D-F84D343352EF}" type="presOf" srcId="{4812F32D-29B2-404F-B9BD-690F1A115F54}" destId="{2A79834E-21B2-446E-B3B1-B0B741135C2C}" srcOrd="0" destOrd="0" presId="urn:microsoft.com/office/officeart/2005/8/layout/hierarchy1"/>
    <dgm:cxn modelId="{2804AE4B-B687-4574-A589-4F378B80D280}" srcId="{1E620EB2-F802-4858-B0B8-D16F301EAF12}" destId="{13C515CA-70BF-4063-A7E7-0C46B8EA220B}" srcOrd="2" destOrd="0" parTransId="{965E4468-868A-423A-B231-E4E1406155DF}" sibTransId="{0717CF9E-627E-477E-A012-8C5F97CBA706}"/>
    <dgm:cxn modelId="{5392F339-8B04-4AE9-8BC1-9649F0B299F2}" type="presOf" srcId="{7AD930B3-DB0D-4679-8A78-D46C9B2BBBC7}" destId="{6345F753-2417-478A-9DF6-E08DB6906931}" srcOrd="0" destOrd="0" presId="urn:microsoft.com/office/officeart/2005/8/layout/hierarchy1"/>
    <dgm:cxn modelId="{656C4E81-9E94-46CA-8FDF-72007DB6C016}" srcId="{E279D0F5-88AB-49EF-B8FA-96E6B9DB2458}" destId="{88AC1793-4F2E-4F28-8912-79355C3B3A68}" srcOrd="1" destOrd="0" parTransId="{B6C3AB33-35AD-47BA-A5F3-05A87EC8A8DD}" sibTransId="{37AF6AF7-A343-4767-A012-69689F9BB60F}"/>
    <dgm:cxn modelId="{AC8EC688-7C0E-4B0A-813D-8873B1129B65}" type="presOf" srcId="{05D99077-6F54-4E19-9399-8AF98E4AD32A}" destId="{EE4C2879-406D-40B1-8C90-A10213AD0999}" srcOrd="0" destOrd="0" presId="urn:microsoft.com/office/officeart/2005/8/layout/hierarchy1"/>
    <dgm:cxn modelId="{18E9A93C-6C58-4821-ABDD-7746C5AD9CE2}" type="presOf" srcId="{76C48FDE-4DE0-46B6-A3D2-73BBE9FE79AC}" destId="{A3BE6897-9227-49B8-909E-20316BA0DAC0}" srcOrd="0" destOrd="0" presId="urn:microsoft.com/office/officeart/2005/8/layout/hierarchy1"/>
    <dgm:cxn modelId="{527B0110-33A2-4DD4-974A-0E74F4D7B276}" type="presOf" srcId="{24B30237-6307-4979-864B-3A354293AC44}" destId="{E88633E9-28FC-4DF8-BFCD-11E6B0DAA151}" srcOrd="0" destOrd="0" presId="urn:microsoft.com/office/officeart/2005/8/layout/hierarchy1"/>
    <dgm:cxn modelId="{87CB8558-BC16-4168-B930-E359396ABB80}" type="presOf" srcId="{5FD0983E-84B6-4470-9187-40105A9D6C3F}" destId="{E88B721B-EEA1-4ADA-84A5-6EE9B28CAAC6}" srcOrd="0" destOrd="0" presId="urn:microsoft.com/office/officeart/2005/8/layout/hierarchy1"/>
    <dgm:cxn modelId="{1E6B6A20-6F47-4880-B017-09E07F33BFB9}" srcId="{4F18F774-0A7A-4F0D-B652-D4B29E2514DB}" destId="{7AD930B3-DB0D-4679-8A78-D46C9B2BBBC7}" srcOrd="0" destOrd="0" parTransId="{38752823-A5C4-4410-9CD0-360F0361EAC1}" sibTransId="{5A1F6085-9EFF-4DDF-8EAF-497828424E70}"/>
    <dgm:cxn modelId="{D7A39850-5216-48D6-984C-B9A8EB385632}" type="presOf" srcId="{254B4089-8916-4853-831B-A3F81F9EE882}" destId="{26BB9700-DBBE-4909-AFCF-B3D86C3AA3F4}" srcOrd="0" destOrd="0" presId="urn:microsoft.com/office/officeart/2005/8/layout/hierarchy1"/>
    <dgm:cxn modelId="{D4C8A239-DA53-47D0-B0BF-80934B87B510}" srcId="{12AD1B5F-34FE-4012-9C36-0A51C05F60D9}" destId="{1E620EB2-F802-4858-B0B8-D16F301EAF12}" srcOrd="4" destOrd="0" parTransId="{E1ABCD09-7C73-4E03-B2A6-5750B9F2B443}" sibTransId="{A08D3991-F706-4EBB-9507-516D8A66EAA9}"/>
    <dgm:cxn modelId="{BEF415AC-DDDD-42CD-A0B7-6587BC996B45}" type="presOf" srcId="{A4CC75C5-9A8D-444E-B9CC-277A6BB13EF2}" destId="{27A83396-C4D3-4E57-8D1B-1F68FD98BFD9}" srcOrd="0" destOrd="0" presId="urn:microsoft.com/office/officeart/2005/8/layout/hierarchy1"/>
    <dgm:cxn modelId="{D8A60B6F-AA83-40C4-809E-47F90B0FEBC6}" type="presOf" srcId="{CB8435E5-AEFE-47B5-A359-93C514763B22}" destId="{559B723B-5CB1-4F2E-8067-96565648B370}" srcOrd="0" destOrd="0" presId="urn:microsoft.com/office/officeart/2005/8/layout/hierarchy1"/>
    <dgm:cxn modelId="{390ECA31-8F73-4086-AED1-4C25ABBF1116}" type="presOf" srcId="{23CB660C-8066-4DBD-B684-726829A92D78}" destId="{4F3E191D-F7FB-4956-98E1-ACBF15126546}" srcOrd="0" destOrd="0" presId="urn:microsoft.com/office/officeart/2005/8/layout/hierarchy1"/>
    <dgm:cxn modelId="{DD994AA3-4758-4532-B48C-C820C6245A06}" type="presOf" srcId="{4D5B2C96-A834-4135-9AFA-6605B22FFE6A}" destId="{F2FD8A90-F454-476E-A291-C91F2DBFD403}" srcOrd="0" destOrd="0" presId="urn:microsoft.com/office/officeart/2005/8/layout/hierarchy1"/>
    <dgm:cxn modelId="{23EB9D00-AFC5-4052-AA75-4CED68305A96}" type="presOf" srcId="{38752823-A5C4-4410-9CD0-360F0361EAC1}" destId="{9BBAC0EC-A1C9-4A4A-A9C3-3291D123E500}" srcOrd="0" destOrd="0" presId="urn:microsoft.com/office/officeart/2005/8/layout/hierarchy1"/>
    <dgm:cxn modelId="{E0A8F5E4-9E93-41BF-8EC2-55C03D14593D}" srcId="{4F18F774-0A7A-4F0D-B652-D4B29E2514DB}" destId="{1A92CCC0-3FC5-4395-B29C-C8A24861AC00}" srcOrd="1" destOrd="0" parTransId="{709D5777-31F4-40EA-B148-321092B2380A}" sibTransId="{98430706-710F-4E2A-A1EF-6ECEC03C3F5B}"/>
    <dgm:cxn modelId="{7ADB1C4C-9331-4B7C-AF16-A642620D54B0}" srcId="{12AD1B5F-34FE-4012-9C36-0A51C05F60D9}" destId="{6C069BBB-9482-42B7-A4E6-73ABC1B0D460}" srcOrd="0" destOrd="0" parTransId="{27FC2995-921E-4FF6-8339-E2D3962ACA0A}" sibTransId="{99DDBC4F-89FC-4D07-8C2A-E6B3DEF4C924}"/>
    <dgm:cxn modelId="{DEA428BD-169B-41A4-918C-895DEAC2EEBB}" type="presOf" srcId="{4FFE86B6-7708-4FBE-A8E2-565053AE94A9}" destId="{81C2309D-6FE2-4455-9FFA-F108C782CDC6}" srcOrd="0" destOrd="0" presId="urn:microsoft.com/office/officeart/2005/8/layout/hierarchy1"/>
    <dgm:cxn modelId="{3A6EB537-A488-43F9-BA90-F68D05812E13}" srcId="{A4CC75C5-9A8D-444E-B9CC-277A6BB13EF2}" destId="{12AD1B5F-34FE-4012-9C36-0A51C05F60D9}" srcOrd="0" destOrd="0" parTransId="{CFB0FBF5-2CC1-4D99-A432-C4C19C704F6A}" sibTransId="{9A973196-4629-4163-A67F-28B3B32F8BBB}"/>
    <dgm:cxn modelId="{9573149C-2CC3-4FC8-99F5-B1F41A55C7B3}" type="presOf" srcId="{60069A1C-D411-4AB0-9EF0-34926501C143}" destId="{830DF309-1F58-40EE-8CA1-903E9F85255B}" srcOrd="0" destOrd="0" presId="urn:microsoft.com/office/officeart/2005/8/layout/hierarchy1"/>
    <dgm:cxn modelId="{51FF0C9C-27FD-4B9A-B2F4-973D382CC8F4}" type="presOf" srcId="{965E4468-868A-423A-B231-E4E1406155DF}" destId="{0DA4AF98-D08B-4167-B670-CD1FF3984EC2}" srcOrd="0" destOrd="0" presId="urn:microsoft.com/office/officeart/2005/8/layout/hierarchy1"/>
    <dgm:cxn modelId="{802C12D5-2500-4EA2-9BDF-B8DB38BF3DE3}" srcId="{E279D0F5-88AB-49EF-B8FA-96E6B9DB2458}" destId="{C0FB36EC-D251-46D7-937D-528C0F4B739B}" srcOrd="2" destOrd="0" parTransId="{A398E385-FA89-4BDB-ACFE-C7CF0FFDEC71}" sibTransId="{BF2DC1A7-10ED-4CF8-A7A2-59D4F044179F}"/>
    <dgm:cxn modelId="{2952A9E2-EF11-40BF-A45B-4A5D31BEFC32}" type="presOf" srcId="{4F8DBE83-04E5-4D0F-8924-C558545CC393}" destId="{4945020F-0C42-4AA8-BBBE-3762420F45F9}" srcOrd="0" destOrd="0" presId="urn:microsoft.com/office/officeart/2005/8/layout/hierarchy1"/>
    <dgm:cxn modelId="{643A55B5-4AB5-49A5-8341-3168271F22D9}" type="presParOf" srcId="{27A83396-C4D3-4E57-8D1B-1F68FD98BFD9}" destId="{E54D79ED-4EDA-4969-8E0F-02BC6FFECB66}" srcOrd="0" destOrd="0" presId="urn:microsoft.com/office/officeart/2005/8/layout/hierarchy1"/>
    <dgm:cxn modelId="{9C53DD7B-1977-46D3-A1AB-0089A991B935}" type="presParOf" srcId="{E54D79ED-4EDA-4969-8E0F-02BC6FFECB66}" destId="{08133FD8-8D46-4461-8EFF-58A7A970F5AC}" srcOrd="0" destOrd="0" presId="urn:microsoft.com/office/officeart/2005/8/layout/hierarchy1"/>
    <dgm:cxn modelId="{E36EC0BA-4844-4E23-850F-2BBFBF02042C}" type="presParOf" srcId="{08133FD8-8D46-4461-8EFF-58A7A970F5AC}" destId="{11D7E2FF-4FE8-4EDD-89A2-DED9964C178E}" srcOrd="0" destOrd="0" presId="urn:microsoft.com/office/officeart/2005/8/layout/hierarchy1"/>
    <dgm:cxn modelId="{65A970F7-192A-4AFC-85B3-83DE213DE37A}" type="presParOf" srcId="{08133FD8-8D46-4461-8EFF-58A7A970F5AC}" destId="{30E27492-58F0-4FAE-878B-A565DC92093C}" srcOrd="1" destOrd="0" presId="urn:microsoft.com/office/officeart/2005/8/layout/hierarchy1"/>
    <dgm:cxn modelId="{C3E5EE16-0FA3-4A30-8E0B-D555445B5F4F}" type="presParOf" srcId="{E54D79ED-4EDA-4969-8E0F-02BC6FFECB66}" destId="{B7807108-0697-4F42-BCFE-471417C6B293}" srcOrd="1" destOrd="0" presId="urn:microsoft.com/office/officeart/2005/8/layout/hierarchy1"/>
    <dgm:cxn modelId="{77847F17-65BB-4E5C-BA7B-399A58692D18}" type="presParOf" srcId="{B7807108-0697-4F42-BCFE-471417C6B293}" destId="{3E13A76F-B1BE-4784-972E-85BB5AED8AAA}" srcOrd="0" destOrd="0" presId="urn:microsoft.com/office/officeart/2005/8/layout/hierarchy1"/>
    <dgm:cxn modelId="{17DE5D92-A9A5-4DFD-942E-2E6299241518}" type="presParOf" srcId="{B7807108-0697-4F42-BCFE-471417C6B293}" destId="{CB599E0D-2EFA-4473-A605-F0D5DBA18386}" srcOrd="1" destOrd="0" presId="urn:microsoft.com/office/officeart/2005/8/layout/hierarchy1"/>
    <dgm:cxn modelId="{295A8125-1FDB-4E20-9A43-E8B63029BA43}" type="presParOf" srcId="{CB599E0D-2EFA-4473-A605-F0D5DBA18386}" destId="{FED04142-1B09-420F-9BFE-ACEA0AC0A1A4}" srcOrd="0" destOrd="0" presId="urn:microsoft.com/office/officeart/2005/8/layout/hierarchy1"/>
    <dgm:cxn modelId="{18952DBC-FC80-4B50-89C7-0234BD13B8E4}" type="presParOf" srcId="{FED04142-1B09-420F-9BFE-ACEA0AC0A1A4}" destId="{32A2DD0E-3B4C-4ADA-A7E3-37D5894F352B}" srcOrd="0" destOrd="0" presId="urn:microsoft.com/office/officeart/2005/8/layout/hierarchy1"/>
    <dgm:cxn modelId="{9C184811-9861-4E61-A02A-B836AA016EEE}" type="presParOf" srcId="{FED04142-1B09-420F-9BFE-ACEA0AC0A1A4}" destId="{8E6430D2-48D1-4965-BA4D-853092EF9A8F}" srcOrd="1" destOrd="0" presId="urn:microsoft.com/office/officeart/2005/8/layout/hierarchy1"/>
    <dgm:cxn modelId="{759FAF10-03C0-4026-95EF-A3B029943F8B}" type="presParOf" srcId="{CB599E0D-2EFA-4473-A605-F0D5DBA18386}" destId="{07A4194A-D098-4A5B-94EB-799209756BA7}" srcOrd="1" destOrd="0" presId="urn:microsoft.com/office/officeart/2005/8/layout/hierarchy1"/>
    <dgm:cxn modelId="{A1C66ABD-032E-417E-BA7F-C72A1C33C0D6}" type="presParOf" srcId="{07A4194A-D098-4A5B-94EB-799209756BA7}" destId="{4F3E191D-F7FB-4956-98E1-ACBF15126546}" srcOrd="0" destOrd="0" presId="urn:microsoft.com/office/officeart/2005/8/layout/hierarchy1"/>
    <dgm:cxn modelId="{B2487753-4CA4-4492-81A5-C83E192CCCC3}" type="presParOf" srcId="{07A4194A-D098-4A5B-94EB-799209756BA7}" destId="{3765B1FC-80D1-4742-98F5-825154910B8C}" srcOrd="1" destOrd="0" presId="urn:microsoft.com/office/officeart/2005/8/layout/hierarchy1"/>
    <dgm:cxn modelId="{E64C5527-A72A-420E-92DE-83135879C213}" type="presParOf" srcId="{3765B1FC-80D1-4742-98F5-825154910B8C}" destId="{65C85F2D-43FE-4B75-8F20-060955DA9885}" srcOrd="0" destOrd="0" presId="urn:microsoft.com/office/officeart/2005/8/layout/hierarchy1"/>
    <dgm:cxn modelId="{B5A33228-EE9F-4F9F-81C6-E799085412A8}" type="presParOf" srcId="{65C85F2D-43FE-4B75-8F20-060955DA9885}" destId="{56D23F18-8003-40DF-83B1-842F592F6DAF}" srcOrd="0" destOrd="0" presId="urn:microsoft.com/office/officeart/2005/8/layout/hierarchy1"/>
    <dgm:cxn modelId="{ABCE68C0-F757-4CB4-BF88-B46A44CC7045}" type="presParOf" srcId="{65C85F2D-43FE-4B75-8F20-060955DA9885}" destId="{F2FD8A90-F454-476E-A291-C91F2DBFD403}" srcOrd="1" destOrd="0" presId="urn:microsoft.com/office/officeart/2005/8/layout/hierarchy1"/>
    <dgm:cxn modelId="{FFC7903C-FE6D-485E-A935-3F6D6D2E3CF9}" type="presParOf" srcId="{3765B1FC-80D1-4742-98F5-825154910B8C}" destId="{5CC1D03B-A624-489E-BE28-4045A333A997}" srcOrd="1" destOrd="0" presId="urn:microsoft.com/office/officeart/2005/8/layout/hierarchy1"/>
    <dgm:cxn modelId="{3139D97C-2178-4850-A110-B2983787C32F}" type="presParOf" srcId="{07A4194A-D098-4A5B-94EB-799209756BA7}" destId="{17CACC9E-4073-448B-8E30-157EA38DA201}" srcOrd="2" destOrd="0" presId="urn:microsoft.com/office/officeart/2005/8/layout/hierarchy1"/>
    <dgm:cxn modelId="{C4A244F8-7184-49F4-B1AB-40DE8F16069A}" type="presParOf" srcId="{07A4194A-D098-4A5B-94EB-799209756BA7}" destId="{D31B797C-D471-4CD3-875B-EF44BB2F7B71}" srcOrd="3" destOrd="0" presId="urn:microsoft.com/office/officeart/2005/8/layout/hierarchy1"/>
    <dgm:cxn modelId="{472274E6-0313-4A7E-8A6E-D82B539860CD}" type="presParOf" srcId="{D31B797C-D471-4CD3-875B-EF44BB2F7B71}" destId="{50D88F45-90A7-4E7F-BC76-E258CACA8254}" srcOrd="0" destOrd="0" presId="urn:microsoft.com/office/officeart/2005/8/layout/hierarchy1"/>
    <dgm:cxn modelId="{451306C3-3AE1-479E-9FA7-B0DCAAFDFDA3}" type="presParOf" srcId="{50D88F45-90A7-4E7F-BC76-E258CACA8254}" destId="{E7868C63-8212-4759-8BD4-17A31F1B83A5}" srcOrd="0" destOrd="0" presId="urn:microsoft.com/office/officeart/2005/8/layout/hierarchy1"/>
    <dgm:cxn modelId="{744F5FB0-32FB-49D4-B431-518A26AC0DD3}" type="presParOf" srcId="{50D88F45-90A7-4E7F-BC76-E258CACA8254}" destId="{E88633E9-28FC-4DF8-BFCD-11E6B0DAA151}" srcOrd="1" destOrd="0" presId="urn:microsoft.com/office/officeart/2005/8/layout/hierarchy1"/>
    <dgm:cxn modelId="{EAA891AF-44DD-4489-838B-6261C3E3699B}" type="presParOf" srcId="{D31B797C-D471-4CD3-875B-EF44BB2F7B71}" destId="{C8E5DE24-27E9-4D0A-A99E-386CD535A2B9}" srcOrd="1" destOrd="0" presId="urn:microsoft.com/office/officeart/2005/8/layout/hierarchy1"/>
    <dgm:cxn modelId="{56DB88A4-9AB9-4A4D-8986-052520C08151}" type="presParOf" srcId="{07A4194A-D098-4A5B-94EB-799209756BA7}" destId="{2A79834E-21B2-446E-B3B1-B0B741135C2C}" srcOrd="4" destOrd="0" presId="urn:microsoft.com/office/officeart/2005/8/layout/hierarchy1"/>
    <dgm:cxn modelId="{2343A374-B860-4CAE-B0D8-7E50095B0B01}" type="presParOf" srcId="{07A4194A-D098-4A5B-94EB-799209756BA7}" destId="{46453E3E-1234-4548-9338-728B0CD7F957}" srcOrd="5" destOrd="0" presId="urn:microsoft.com/office/officeart/2005/8/layout/hierarchy1"/>
    <dgm:cxn modelId="{026602E1-43D8-476F-B1D1-343747F25DF4}" type="presParOf" srcId="{46453E3E-1234-4548-9338-728B0CD7F957}" destId="{DAEAA49F-8F8B-4557-BE51-82499826C583}" srcOrd="0" destOrd="0" presId="urn:microsoft.com/office/officeart/2005/8/layout/hierarchy1"/>
    <dgm:cxn modelId="{0AB59539-1DBC-4209-91D1-0B70BBA30BB6}" type="presParOf" srcId="{DAEAA49F-8F8B-4557-BE51-82499826C583}" destId="{6E3C777C-8F9D-46C2-9A64-205449AFFCC3}" srcOrd="0" destOrd="0" presId="urn:microsoft.com/office/officeart/2005/8/layout/hierarchy1"/>
    <dgm:cxn modelId="{943C72F3-C31B-4A90-A0C9-921010D25887}" type="presParOf" srcId="{DAEAA49F-8F8B-4557-BE51-82499826C583}" destId="{4945020F-0C42-4AA8-BBBE-3762420F45F9}" srcOrd="1" destOrd="0" presId="urn:microsoft.com/office/officeart/2005/8/layout/hierarchy1"/>
    <dgm:cxn modelId="{04CE3B98-71B9-4220-80A0-9DC99D39D3CD}" type="presParOf" srcId="{46453E3E-1234-4548-9338-728B0CD7F957}" destId="{515C0C3C-559F-4338-9497-D26313EAAC60}" srcOrd="1" destOrd="0" presId="urn:microsoft.com/office/officeart/2005/8/layout/hierarchy1"/>
    <dgm:cxn modelId="{81F63168-4DCA-4E5F-BD82-79571499E941}" type="presParOf" srcId="{B7807108-0697-4F42-BCFE-471417C6B293}" destId="{824D4FA4-0FC6-4464-A1B9-BD66A1862D89}" srcOrd="2" destOrd="0" presId="urn:microsoft.com/office/officeart/2005/8/layout/hierarchy1"/>
    <dgm:cxn modelId="{E6518A5A-D923-4FF2-9490-663E16A185B9}" type="presParOf" srcId="{B7807108-0697-4F42-BCFE-471417C6B293}" destId="{0333E678-524C-4CD9-BAEE-F322AFD213C1}" srcOrd="3" destOrd="0" presId="urn:microsoft.com/office/officeart/2005/8/layout/hierarchy1"/>
    <dgm:cxn modelId="{FB4ED26F-B886-4C08-980F-8FFAD7CB8075}" type="presParOf" srcId="{0333E678-524C-4CD9-BAEE-F322AFD213C1}" destId="{16B72994-7DD7-4168-A828-C8DC5F622F7F}" srcOrd="0" destOrd="0" presId="urn:microsoft.com/office/officeart/2005/8/layout/hierarchy1"/>
    <dgm:cxn modelId="{5C2A5000-3541-4C22-8963-2464AC811318}" type="presParOf" srcId="{16B72994-7DD7-4168-A828-C8DC5F622F7F}" destId="{462CDAE0-8CFE-4D9D-AA3D-400B69CAE30B}" srcOrd="0" destOrd="0" presId="urn:microsoft.com/office/officeart/2005/8/layout/hierarchy1"/>
    <dgm:cxn modelId="{717FEA89-F555-494B-83B5-81511FFC5D4C}" type="presParOf" srcId="{16B72994-7DD7-4168-A828-C8DC5F622F7F}" destId="{15040395-ED40-4805-9723-CA04D9475BB3}" srcOrd="1" destOrd="0" presId="urn:microsoft.com/office/officeart/2005/8/layout/hierarchy1"/>
    <dgm:cxn modelId="{93C3ABAE-A59F-40CC-9C20-670F99B82E98}" type="presParOf" srcId="{0333E678-524C-4CD9-BAEE-F322AFD213C1}" destId="{F15FD14D-3DCF-40D1-BAA6-0CA3275613E2}" srcOrd="1" destOrd="0" presId="urn:microsoft.com/office/officeart/2005/8/layout/hierarchy1"/>
    <dgm:cxn modelId="{5BD36FAE-83FD-4913-8573-B09BB807F3E0}" type="presParOf" srcId="{F15FD14D-3DCF-40D1-BAA6-0CA3275613E2}" destId="{FAA1702B-4A2B-441A-B63E-6D70E6160FEF}" srcOrd="0" destOrd="0" presId="urn:microsoft.com/office/officeart/2005/8/layout/hierarchy1"/>
    <dgm:cxn modelId="{6E2F892F-1E9D-47E3-A66D-8617CFC8DD7C}" type="presParOf" srcId="{F15FD14D-3DCF-40D1-BAA6-0CA3275613E2}" destId="{2DABC500-625A-4F1F-8D7E-39F5D92F25BE}" srcOrd="1" destOrd="0" presId="urn:microsoft.com/office/officeart/2005/8/layout/hierarchy1"/>
    <dgm:cxn modelId="{95B46BC1-BAEF-4DB6-A6B3-53D28EB86D54}" type="presParOf" srcId="{2DABC500-625A-4F1F-8D7E-39F5D92F25BE}" destId="{C95D6B10-EF61-4CB3-A94A-8002C3DFB7C5}" srcOrd="0" destOrd="0" presId="urn:microsoft.com/office/officeart/2005/8/layout/hierarchy1"/>
    <dgm:cxn modelId="{91516AAD-4844-457E-B138-1ED0C8F3179C}" type="presParOf" srcId="{C95D6B10-EF61-4CB3-A94A-8002C3DFB7C5}" destId="{011E9017-2541-4B3A-93E9-B3EBEDBCB687}" srcOrd="0" destOrd="0" presId="urn:microsoft.com/office/officeart/2005/8/layout/hierarchy1"/>
    <dgm:cxn modelId="{E4A7D3E6-CC9A-4174-8D7D-7A2D3C847491}" type="presParOf" srcId="{C95D6B10-EF61-4CB3-A94A-8002C3DFB7C5}" destId="{81C2309D-6FE2-4455-9FFA-F108C782CDC6}" srcOrd="1" destOrd="0" presId="urn:microsoft.com/office/officeart/2005/8/layout/hierarchy1"/>
    <dgm:cxn modelId="{B2829421-851E-4928-B9A9-6D06AFB7E1AE}" type="presParOf" srcId="{2DABC500-625A-4F1F-8D7E-39F5D92F25BE}" destId="{D1A98C9F-5BE7-4A8D-93E1-72348078AAFC}" srcOrd="1" destOrd="0" presId="urn:microsoft.com/office/officeart/2005/8/layout/hierarchy1"/>
    <dgm:cxn modelId="{9FA96838-FE15-495A-817D-7D762043953C}" type="presParOf" srcId="{F15FD14D-3DCF-40D1-BAA6-0CA3275613E2}" destId="{641C710E-8462-4704-944C-ABB0DC3F120B}" srcOrd="2" destOrd="0" presId="urn:microsoft.com/office/officeart/2005/8/layout/hierarchy1"/>
    <dgm:cxn modelId="{715B436A-2E89-420E-9B96-89487ACE201B}" type="presParOf" srcId="{F15FD14D-3DCF-40D1-BAA6-0CA3275613E2}" destId="{39CE9AD1-A554-460D-835B-31BA34C78B8B}" srcOrd="3" destOrd="0" presId="urn:microsoft.com/office/officeart/2005/8/layout/hierarchy1"/>
    <dgm:cxn modelId="{3A211867-8CCB-4486-A677-8361072AC969}" type="presParOf" srcId="{39CE9AD1-A554-460D-835B-31BA34C78B8B}" destId="{20E0D183-DD84-4E20-AED2-E96FEBCD441E}" srcOrd="0" destOrd="0" presId="urn:microsoft.com/office/officeart/2005/8/layout/hierarchy1"/>
    <dgm:cxn modelId="{12050577-7D59-492E-96DF-5E0E56F0BBEC}" type="presParOf" srcId="{20E0D183-DD84-4E20-AED2-E96FEBCD441E}" destId="{F21E9154-B2D6-4172-BFFF-F1888513167F}" srcOrd="0" destOrd="0" presId="urn:microsoft.com/office/officeart/2005/8/layout/hierarchy1"/>
    <dgm:cxn modelId="{A5F9E489-FC82-4FD5-80C7-E6AE46569095}" type="presParOf" srcId="{20E0D183-DD84-4E20-AED2-E96FEBCD441E}" destId="{0426066F-FF65-4191-B1C4-99FAE974E042}" srcOrd="1" destOrd="0" presId="urn:microsoft.com/office/officeart/2005/8/layout/hierarchy1"/>
    <dgm:cxn modelId="{21B3B47E-D63D-4EF6-88F7-22A86789C8DE}" type="presParOf" srcId="{39CE9AD1-A554-460D-835B-31BA34C78B8B}" destId="{B33E3BA7-EC36-4A3B-BD1A-E16CFFBA59A3}" srcOrd="1" destOrd="0" presId="urn:microsoft.com/office/officeart/2005/8/layout/hierarchy1"/>
    <dgm:cxn modelId="{6177AE3C-CA2A-4F9F-9306-3FD65F4223FB}" type="presParOf" srcId="{F15FD14D-3DCF-40D1-BAA6-0CA3275613E2}" destId="{5114F354-C623-4966-89DC-259D0CC2EA1A}" srcOrd="4" destOrd="0" presId="urn:microsoft.com/office/officeart/2005/8/layout/hierarchy1"/>
    <dgm:cxn modelId="{648B6E6C-B550-4F45-B81A-4CA32C79981A}" type="presParOf" srcId="{F15FD14D-3DCF-40D1-BAA6-0CA3275613E2}" destId="{F107E739-53EA-4F9B-AE90-3C14DB165B8C}" srcOrd="5" destOrd="0" presId="urn:microsoft.com/office/officeart/2005/8/layout/hierarchy1"/>
    <dgm:cxn modelId="{C09F9DC9-37E1-4E2A-8A49-D4D9647BFB54}" type="presParOf" srcId="{F107E739-53EA-4F9B-AE90-3C14DB165B8C}" destId="{BCBA7877-2B95-4AF7-9E3A-96FD06E58D4E}" srcOrd="0" destOrd="0" presId="urn:microsoft.com/office/officeart/2005/8/layout/hierarchy1"/>
    <dgm:cxn modelId="{A38FA584-454D-4611-AA42-002EC01C6E3C}" type="presParOf" srcId="{BCBA7877-2B95-4AF7-9E3A-96FD06E58D4E}" destId="{B9AEAB13-27AF-449F-9E01-C14C1C719AD9}" srcOrd="0" destOrd="0" presId="urn:microsoft.com/office/officeart/2005/8/layout/hierarchy1"/>
    <dgm:cxn modelId="{355C4165-1D80-4941-BEBC-686DEEEF29E7}" type="presParOf" srcId="{BCBA7877-2B95-4AF7-9E3A-96FD06E58D4E}" destId="{565BF7BF-2FAA-4EDE-9A02-03A8954852C6}" srcOrd="1" destOrd="0" presId="urn:microsoft.com/office/officeart/2005/8/layout/hierarchy1"/>
    <dgm:cxn modelId="{2D85C240-4CD1-45E3-B8F8-7F810EA5B9B4}" type="presParOf" srcId="{F107E739-53EA-4F9B-AE90-3C14DB165B8C}" destId="{7A405E6F-6596-4A1C-98C1-12D1D25636ED}" srcOrd="1" destOrd="0" presId="urn:microsoft.com/office/officeart/2005/8/layout/hierarchy1"/>
    <dgm:cxn modelId="{6EA12CC3-9C52-41A7-9FB2-A8389D74E8BA}" type="presParOf" srcId="{B7807108-0697-4F42-BCFE-471417C6B293}" destId="{55FD648A-582F-4D3A-9623-0D8295437F1E}" srcOrd="4" destOrd="0" presId="urn:microsoft.com/office/officeart/2005/8/layout/hierarchy1"/>
    <dgm:cxn modelId="{7F648F93-64F0-4B9F-82A8-A9F0FCE56E06}" type="presParOf" srcId="{B7807108-0697-4F42-BCFE-471417C6B293}" destId="{A7E8C9C8-E8F9-4C1B-8432-5FDAC20F9C62}" srcOrd="5" destOrd="0" presId="urn:microsoft.com/office/officeart/2005/8/layout/hierarchy1"/>
    <dgm:cxn modelId="{DF091042-9006-4AF6-B5FB-DA052D5AD4B8}" type="presParOf" srcId="{A7E8C9C8-E8F9-4C1B-8432-5FDAC20F9C62}" destId="{2526A860-D357-476D-A916-3194C8D9AE96}" srcOrd="0" destOrd="0" presId="urn:microsoft.com/office/officeart/2005/8/layout/hierarchy1"/>
    <dgm:cxn modelId="{0B695E2C-19F9-46BA-8A70-2724356DC033}" type="presParOf" srcId="{2526A860-D357-476D-A916-3194C8D9AE96}" destId="{F2421B72-5FC4-461F-8BF9-E3F9C73ADC9C}" srcOrd="0" destOrd="0" presId="urn:microsoft.com/office/officeart/2005/8/layout/hierarchy1"/>
    <dgm:cxn modelId="{B85E6900-E0C5-413F-BDCD-EBB1650FA975}" type="presParOf" srcId="{2526A860-D357-476D-A916-3194C8D9AE96}" destId="{26BB9700-DBBE-4909-AFCF-B3D86C3AA3F4}" srcOrd="1" destOrd="0" presId="urn:microsoft.com/office/officeart/2005/8/layout/hierarchy1"/>
    <dgm:cxn modelId="{797957C7-8594-4E4B-9B1B-63EC505E701E}" type="presParOf" srcId="{A7E8C9C8-E8F9-4C1B-8432-5FDAC20F9C62}" destId="{BA46F98B-0959-4D26-8100-0A104F18D3FF}" srcOrd="1" destOrd="0" presId="urn:microsoft.com/office/officeart/2005/8/layout/hierarchy1"/>
    <dgm:cxn modelId="{61A1F80D-F6FC-4467-858C-4B19AADA68D1}" type="presParOf" srcId="{BA46F98B-0959-4D26-8100-0A104F18D3FF}" destId="{EE4C2879-406D-40B1-8C90-A10213AD0999}" srcOrd="0" destOrd="0" presId="urn:microsoft.com/office/officeart/2005/8/layout/hierarchy1"/>
    <dgm:cxn modelId="{8E63F4A7-98DD-4BC4-9CB6-2A80A98102A8}" type="presParOf" srcId="{BA46F98B-0959-4D26-8100-0A104F18D3FF}" destId="{3336A489-1A7E-4C27-9F16-10C25F73E2EF}" srcOrd="1" destOrd="0" presId="urn:microsoft.com/office/officeart/2005/8/layout/hierarchy1"/>
    <dgm:cxn modelId="{C0875CF6-5FCD-4D66-9F15-24498E879427}" type="presParOf" srcId="{3336A489-1A7E-4C27-9F16-10C25F73E2EF}" destId="{E1EC1338-FEA7-4E40-B3E9-29F34F76627F}" srcOrd="0" destOrd="0" presId="urn:microsoft.com/office/officeart/2005/8/layout/hierarchy1"/>
    <dgm:cxn modelId="{15775218-C387-4029-8A9D-BDE3C2DA0B4C}" type="presParOf" srcId="{E1EC1338-FEA7-4E40-B3E9-29F34F76627F}" destId="{D86A0A95-0CDC-4985-86DE-6C1A48002208}" srcOrd="0" destOrd="0" presId="urn:microsoft.com/office/officeart/2005/8/layout/hierarchy1"/>
    <dgm:cxn modelId="{CCED49F7-C001-4AB3-88EA-8EF3442578CE}" type="presParOf" srcId="{E1EC1338-FEA7-4E40-B3E9-29F34F76627F}" destId="{A619B3D7-DAA5-40BA-82A6-AB997B8885C5}" srcOrd="1" destOrd="0" presId="urn:microsoft.com/office/officeart/2005/8/layout/hierarchy1"/>
    <dgm:cxn modelId="{3BC0622C-CCE2-43F5-A443-6A505EC7782F}" type="presParOf" srcId="{3336A489-1A7E-4C27-9F16-10C25F73E2EF}" destId="{126847D4-5BDE-49E0-97B7-76E182B489B2}" srcOrd="1" destOrd="0" presId="urn:microsoft.com/office/officeart/2005/8/layout/hierarchy1"/>
    <dgm:cxn modelId="{387DEA17-850A-4244-B529-7885F58FA16E}" type="presParOf" srcId="{BA46F98B-0959-4D26-8100-0A104F18D3FF}" destId="{0695893D-CA1F-4E22-9A65-796C70421FE7}" srcOrd="2" destOrd="0" presId="urn:microsoft.com/office/officeart/2005/8/layout/hierarchy1"/>
    <dgm:cxn modelId="{1D6F45AB-C3B4-4892-BCBD-1D08EB35F437}" type="presParOf" srcId="{BA46F98B-0959-4D26-8100-0A104F18D3FF}" destId="{A37DD8BE-503C-477E-A56F-3CCCB5AF0CF6}" srcOrd="3" destOrd="0" presId="urn:microsoft.com/office/officeart/2005/8/layout/hierarchy1"/>
    <dgm:cxn modelId="{E4EDB010-B66D-4532-BAE6-22F75C302390}" type="presParOf" srcId="{A37DD8BE-503C-477E-A56F-3CCCB5AF0CF6}" destId="{670FDCE8-375F-402F-82B0-D4845BF5176F}" srcOrd="0" destOrd="0" presId="urn:microsoft.com/office/officeart/2005/8/layout/hierarchy1"/>
    <dgm:cxn modelId="{3F3BAD97-2B3B-4D2D-91F1-5B71D65EBC34}" type="presParOf" srcId="{670FDCE8-375F-402F-82B0-D4845BF5176F}" destId="{3BA6E990-3753-423F-8D1B-28AD651F4463}" srcOrd="0" destOrd="0" presId="urn:microsoft.com/office/officeart/2005/8/layout/hierarchy1"/>
    <dgm:cxn modelId="{9F768BF2-FBA3-4C13-8400-7B68CA071ACC}" type="presParOf" srcId="{670FDCE8-375F-402F-82B0-D4845BF5176F}" destId="{830DF309-1F58-40EE-8CA1-903E9F85255B}" srcOrd="1" destOrd="0" presId="urn:microsoft.com/office/officeart/2005/8/layout/hierarchy1"/>
    <dgm:cxn modelId="{DBF38F8E-9390-4289-8EC2-1087C512E3BB}" type="presParOf" srcId="{A37DD8BE-503C-477E-A56F-3CCCB5AF0CF6}" destId="{24334ED5-C7F0-43FD-9251-A37F320C7AA3}" srcOrd="1" destOrd="0" presId="urn:microsoft.com/office/officeart/2005/8/layout/hierarchy1"/>
    <dgm:cxn modelId="{FD465AD9-9DD7-4380-8497-AC4340FFD895}" type="presParOf" srcId="{BA46F98B-0959-4D26-8100-0A104F18D3FF}" destId="{559B723B-5CB1-4F2E-8067-96565648B370}" srcOrd="4" destOrd="0" presId="urn:microsoft.com/office/officeart/2005/8/layout/hierarchy1"/>
    <dgm:cxn modelId="{F981E692-B2AA-4219-AB52-08807EEED5A3}" type="presParOf" srcId="{BA46F98B-0959-4D26-8100-0A104F18D3FF}" destId="{0A72A950-6884-46B3-B5F3-D0DAB6583E87}" srcOrd="5" destOrd="0" presId="urn:microsoft.com/office/officeart/2005/8/layout/hierarchy1"/>
    <dgm:cxn modelId="{731BDEEE-AD45-488F-A797-D0F791121372}" type="presParOf" srcId="{0A72A950-6884-46B3-B5F3-D0DAB6583E87}" destId="{C003636B-523C-47A2-94D5-E5FFAF604391}" srcOrd="0" destOrd="0" presId="urn:microsoft.com/office/officeart/2005/8/layout/hierarchy1"/>
    <dgm:cxn modelId="{938FA6E7-0700-4AE3-98AE-623ED81A0DE8}" type="presParOf" srcId="{C003636B-523C-47A2-94D5-E5FFAF604391}" destId="{D11ACAF1-F5EF-431D-B1E2-7F911A44F25E}" srcOrd="0" destOrd="0" presId="urn:microsoft.com/office/officeart/2005/8/layout/hierarchy1"/>
    <dgm:cxn modelId="{1A52CEDA-1B74-4B69-9266-12685512F034}" type="presParOf" srcId="{C003636B-523C-47A2-94D5-E5FFAF604391}" destId="{18C07D7B-ECD5-4D23-8DB6-A15E22A0CF9E}" srcOrd="1" destOrd="0" presId="urn:microsoft.com/office/officeart/2005/8/layout/hierarchy1"/>
    <dgm:cxn modelId="{CDB07313-EB41-4AD1-978B-D83E1D29680E}" type="presParOf" srcId="{0A72A950-6884-46B3-B5F3-D0DAB6583E87}" destId="{5E6B8A3F-1039-4348-80BC-738E68207FEA}" srcOrd="1" destOrd="0" presId="urn:microsoft.com/office/officeart/2005/8/layout/hierarchy1"/>
    <dgm:cxn modelId="{577741D0-CBA0-4019-9A69-9E625D09EAB6}" type="presParOf" srcId="{B7807108-0697-4F42-BCFE-471417C6B293}" destId="{5833CBDF-8AED-4210-B1F2-DFB5741B88B9}" srcOrd="6" destOrd="0" presId="urn:microsoft.com/office/officeart/2005/8/layout/hierarchy1"/>
    <dgm:cxn modelId="{0F071BA0-9201-4310-97AB-980EA3C603B2}" type="presParOf" srcId="{B7807108-0697-4F42-BCFE-471417C6B293}" destId="{60F7A3A2-21E7-4638-A033-8DDCD37910BD}" srcOrd="7" destOrd="0" presId="urn:microsoft.com/office/officeart/2005/8/layout/hierarchy1"/>
    <dgm:cxn modelId="{4A853CE6-9FA8-4A66-85BA-575782AEDE19}" type="presParOf" srcId="{60F7A3A2-21E7-4638-A033-8DDCD37910BD}" destId="{905A8806-4DE1-41E3-82C4-C46021759A11}" srcOrd="0" destOrd="0" presId="urn:microsoft.com/office/officeart/2005/8/layout/hierarchy1"/>
    <dgm:cxn modelId="{14F76FDD-4629-4B38-989B-FC71C35480B7}" type="presParOf" srcId="{905A8806-4DE1-41E3-82C4-C46021759A11}" destId="{C33F739A-6806-4189-BA39-FFCD834439E8}" srcOrd="0" destOrd="0" presId="urn:microsoft.com/office/officeart/2005/8/layout/hierarchy1"/>
    <dgm:cxn modelId="{C252248F-5845-4B74-A68F-26F4188BE35C}" type="presParOf" srcId="{905A8806-4DE1-41E3-82C4-C46021759A11}" destId="{02630C8E-2826-4943-94A3-BF9CCC0932CC}" srcOrd="1" destOrd="0" presId="urn:microsoft.com/office/officeart/2005/8/layout/hierarchy1"/>
    <dgm:cxn modelId="{4590932E-D41E-4692-8DE1-ABA09C4B7D82}" type="presParOf" srcId="{60F7A3A2-21E7-4638-A033-8DDCD37910BD}" destId="{EF574983-18AF-4E6C-B85E-8A059BB84D65}" srcOrd="1" destOrd="0" presId="urn:microsoft.com/office/officeart/2005/8/layout/hierarchy1"/>
    <dgm:cxn modelId="{5A789D15-7096-419C-BEDA-4548FEDB27AF}" type="presParOf" srcId="{EF574983-18AF-4E6C-B85E-8A059BB84D65}" destId="{9BBAC0EC-A1C9-4A4A-A9C3-3291D123E500}" srcOrd="0" destOrd="0" presId="urn:microsoft.com/office/officeart/2005/8/layout/hierarchy1"/>
    <dgm:cxn modelId="{94C5202B-7453-431C-B556-197DA0157210}" type="presParOf" srcId="{EF574983-18AF-4E6C-B85E-8A059BB84D65}" destId="{1A2747A9-3AB3-4F72-A1DC-653DF3FD3A31}" srcOrd="1" destOrd="0" presId="urn:microsoft.com/office/officeart/2005/8/layout/hierarchy1"/>
    <dgm:cxn modelId="{A9341C8F-6629-408A-A07D-BFB11DC02211}" type="presParOf" srcId="{1A2747A9-3AB3-4F72-A1DC-653DF3FD3A31}" destId="{9C32D766-1D03-4738-B519-D4A00F9D3FED}" srcOrd="0" destOrd="0" presId="urn:microsoft.com/office/officeart/2005/8/layout/hierarchy1"/>
    <dgm:cxn modelId="{B77B5629-E47C-41C0-B08B-8652DC7781D3}" type="presParOf" srcId="{9C32D766-1D03-4738-B519-D4A00F9D3FED}" destId="{574F2BDB-24CA-4882-A3E8-458924FF35DB}" srcOrd="0" destOrd="0" presId="urn:microsoft.com/office/officeart/2005/8/layout/hierarchy1"/>
    <dgm:cxn modelId="{B9F1C391-45DA-4C3E-A48E-2CFC48051F4C}" type="presParOf" srcId="{9C32D766-1D03-4738-B519-D4A00F9D3FED}" destId="{6345F753-2417-478A-9DF6-E08DB6906931}" srcOrd="1" destOrd="0" presId="urn:microsoft.com/office/officeart/2005/8/layout/hierarchy1"/>
    <dgm:cxn modelId="{0B93EED9-2A43-4C0E-94FE-C38F04E8D089}" type="presParOf" srcId="{1A2747A9-3AB3-4F72-A1DC-653DF3FD3A31}" destId="{5EDFECAA-D7F8-4CD7-8118-4CBD3B9B7855}" srcOrd="1" destOrd="0" presId="urn:microsoft.com/office/officeart/2005/8/layout/hierarchy1"/>
    <dgm:cxn modelId="{FD2B8A45-C227-4CE7-B520-CBE6A79C8C3D}" type="presParOf" srcId="{EF574983-18AF-4E6C-B85E-8A059BB84D65}" destId="{56F3509C-C766-45F4-8047-5ABA66552AE9}" srcOrd="2" destOrd="0" presId="urn:microsoft.com/office/officeart/2005/8/layout/hierarchy1"/>
    <dgm:cxn modelId="{8860F423-5A03-4851-B3D8-CDCE69A3BCA8}" type="presParOf" srcId="{EF574983-18AF-4E6C-B85E-8A059BB84D65}" destId="{2EDD1891-C01F-4AD9-AE16-025A4418440D}" srcOrd="3" destOrd="0" presId="urn:microsoft.com/office/officeart/2005/8/layout/hierarchy1"/>
    <dgm:cxn modelId="{D3E5B345-0B7F-46A5-B4C5-53D1843017DF}" type="presParOf" srcId="{2EDD1891-C01F-4AD9-AE16-025A4418440D}" destId="{28D4BA9F-FE39-4E25-AF8D-3FF1A28D6B7A}" srcOrd="0" destOrd="0" presId="urn:microsoft.com/office/officeart/2005/8/layout/hierarchy1"/>
    <dgm:cxn modelId="{4DD13133-35B7-4A78-B61B-6AAC4BADA17F}" type="presParOf" srcId="{28D4BA9F-FE39-4E25-AF8D-3FF1A28D6B7A}" destId="{DCEB7A2A-E628-48D8-984E-A1C6F09D4247}" srcOrd="0" destOrd="0" presId="urn:microsoft.com/office/officeart/2005/8/layout/hierarchy1"/>
    <dgm:cxn modelId="{F8BA0A2A-B060-41D9-BE3C-790D2401B456}" type="presParOf" srcId="{28D4BA9F-FE39-4E25-AF8D-3FF1A28D6B7A}" destId="{FADADD08-575F-4A9B-9DC9-76BA2F88E315}" srcOrd="1" destOrd="0" presId="urn:microsoft.com/office/officeart/2005/8/layout/hierarchy1"/>
    <dgm:cxn modelId="{9BEDD7BE-E659-4B70-BCA8-E2AE119C570B}" type="presParOf" srcId="{2EDD1891-C01F-4AD9-AE16-025A4418440D}" destId="{2BC6C979-B509-4C62-8E17-4CEF57268236}" srcOrd="1" destOrd="0" presId="urn:microsoft.com/office/officeart/2005/8/layout/hierarchy1"/>
    <dgm:cxn modelId="{B8EE1614-C7BF-4FD2-BB3B-FA9570CF9104}" type="presParOf" srcId="{EF574983-18AF-4E6C-B85E-8A059BB84D65}" destId="{C0D0B3D2-4F73-45A4-A180-FEED87504E61}" srcOrd="4" destOrd="0" presId="urn:microsoft.com/office/officeart/2005/8/layout/hierarchy1"/>
    <dgm:cxn modelId="{3D31672B-8228-471F-BD8D-18297F95F852}" type="presParOf" srcId="{EF574983-18AF-4E6C-B85E-8A059BB84D65}" destId="{175D5679-0D2F-4853-812D-26288B530377}" srcOrd="5" destOrd="0" presId="urn:microsoft.com/office/officeart/2005/8/layout/hierarchy1"/>
    <dgm:cxn modelId="{6653E92B-EE0E-4E84-9AEB-C24C966A0ED0}" type="presParOf" srcId="{175D5679-0D2F-4853-812D-26288B530377}" destId="{06205030-ACF7-4734-ACF1-80CB86BCD3C0}" srcOrd="0" destOrd="0" presId="urn:microsoft.com/office/officeart/2005/8/layout/hierarchy1"/>
    <dgm:cxn modelId="{6640F017-F328-4661-AA72-14056FC294A4}" type="presParOf" srcId="{06205030-ACF7-4734-ACF1-80CB86BCD3C0}" destId="{72479377-9E99-44B4-ACBF-270C49DAFA5C}" srcOrd="0" destOrd="0" presId="urn:microsoft.com/office/officeart/2005/8/layout/hierarchy1"/>
    <dgm:cxn modelId="{DC9B1D27-64B1-4C78-A966-D733687FB766}" type="presParOf" srcId="{06205030-ACF7-4734-ACF1-80CB86BCD3C0}" destId="{E88B721B-EEA1-4ADA-84A5-6EE9B28CAAC6}" srcOrd="1" destOrd="0" presId="urn:microsoft.com/office/officeart/2005/8/layout/hierarchy1"/>
    <dgm:cxn modelId="{CB01550F-9AD7-49C0-87BC-D3191319A711}" type="presParOf" srcId="{175D5679-0D2F-4853-812D-26288B530377}" destId="{4A22F403-729A-4567-8052-E0D36E84B067}" srcOrd="1" destOrd="0" presId="urn:microsoft.com/office/officeart/2005/8/layout/hierarchy1"/>
    <dgm:cxn modelId="{EBDDB0FF-FC46-4200-A9C4-64E779CF00B8}" type="presParOf" srcId="{B7807108-0697-4F42-BCFE-471417C6B293}" destId="{E7BA3313-8732-45E0-A838-D629069E915E}" srcOrd="8" destOrd="0" presId="urn:microsoft.com/office/officeart/2005/8/layout/hierarchy1"/>
    <dgm:cxn modelId="{A779BE5C-793F-4D43-A9AD-41B38FAEA0E7}" type="presParOf" srcId="{B7807108-0697-4F42-BCFE-471417C6B293}" destId="{F7F9621F-9E39-405E-9746-103706D8B1AD}" srcOrd="9" destOrd="0" presId="urn:microsoft.com/office/officeart/2005/8/layout/hierarchy1"/>
    <dgm:cxn modelId="{5E1FE6B8-A0E6-4F1F-8065-9E58ECC18E43}" type="presParOf" srcId="{F7F9621F-9E39-405E-9746-103706D8B1AD}" destId="{2C7B9FAB-D2D9-421C-A529-AE8B6DC85A09}" srcOrd="0" destOrd="0" presId="urn:microsoft.com/office/officeart/2005/8/layout/hierarchy1"/>
    <dgm:cxn modelId="{29373026-345A-41F6-8707-D5B5925A062C}" type="presParOf" srcId="{2C7B9FAB-D2D9-421C-A529-AE8B6DC85A09}" destId="{97842E21-9B10-4787-9CE7-9B740F032269}" srcOrd="0" destOrd="0" presId="urn:microsoft.com/office/officeart/2005/8/layout/hierarchy1"/>
    <dgm:cxn modelId="{20F05A6B-9FAE-41EB-BE30-9B7597D683DF}" type="presParOf" srcId="{2C7B9FAB-D2D9-421C-A529-AE8B6DC85A09}" destId="{F0BF173B-DE21-4C0D-AB00-C92C47D9AD5B}" srcOrd="1" destOrd="0" presId="urn:microsoft.com/office/officeart/2005/8/layout/hierarchy1"/>
    <dgm:cxn modelId="{C65F357D-8CAE-471D-AFB3-CD667ADC562D}" type="presParOf" srcId="{F7F9621F-9E39-405E-9746-103706D8B1AD}" destId="{0DC0778B-EE49-4917-AEA5-941E911A6D87}" srcOrd="1" destOrd="0" presId="urn:microsoft.com/office/officeart/2005/8/layout/hierarchy1"/>
    <dgm:cxn modelId="{A25F3F82-E346-4598-8942-9A1C8F2DD93D}" type="presParOf" srcId="{0DC0778B-EE49-4917-AEA5-941E911A6D87}" destId="{F3B6ECFF-4771-40D9-86F6-A320F2C8F5E2}" srcOrd="0" destOrd="0" presId="urn:microsoft.com/office/officeart/2005/8/layout/hierarchy1"/>
    <dgm:cxn modelId="{7A35C5BB-43C4-4B4B-B3BD-63C5A1174DEA}" type="presParOf" srcId="{0DC0778B-EE49-4917-AEA5-941E911A6D87}" destId="{CEE3ED52-B27E-40FC-BEA0-79AD33257750}" srcOrd="1" destOrd="0" presId="urn:microsoft.com/office/officeart/2005/8/layout/hierarchy1"/>
    <dgm:cxn modelId="{C9D5BF9C-D274-4ACA-9138-ADB1CB70B126}" type="presParOf" srcId="{CEE3ED52-B27E-40FC-BEA0-79AD33257750}" destId="{B82A9A8B-E48F-48BE-BD0A-0F94712B3770}" srcOrd="0" destOrd="0" presId="urn:microsoft.com/office/officeart/2005/8/layout/hierarchy1"/>
    <dgm:cxn modelId="{031EF159-ABA5-47D2-8194-E32CFB8FEC3D}" type="presParOf" srcId="{B82A9A8B-E48F-48BE-BD0A-0F94712B3770}" destId="{9EDE88B1-6D31-471F-BBF4-507C0C25D20A}" srcOrd="0" destOrd="0" presId="urn:microsoft.com/office/officeart/2005/8/layout/hierarchy1"/>
    <dgm:cxn modelId="{006B7C17-C43D-43A1-A1F4-E26674F97CC8}" type="presParOf" srcId="{B82A9A8B-E48F-48BE-BD0A-0F94712B3770}" destId="{A3BE6897-9227-49B8-909E-20316BA0DAC0}" srcOrd="1" destOrd="0" presId="urn:microsoft.com/office/officeart/2005/8/layout/hierarchy1"/>
    <dgm:cxn modelId="{B629D365-E6B5-4BDB-B08F-8632C0474806}" type="presParOf" srcId="{CEE3ED52-B27E-40FC-BEA0-79AD33257750}" destId="{3DDFB207-6210-41B4-B745-81BFBF05B281}" srcOrd="1" destOrd="0" presId="urn:microsoft.com/office/officeart/2005/8/layout/hierarchy1"/>
    <dgm:cxn modelId="{68C6FDA9-EC92-4AA7-8678-1CEE421D91B6}" type="presParOf" srcId="{0DC0778B-EE49-4917-AEA5-941E911A6D87}" destId="{C9B0C1E8-3605-47AD-ACA8-4E6F9542CB96}" srcOrd="2" destOrd="0" presId="urn:microsoft.com/office/officeart/2005/8/layout/hierarchy1"/>
    <dgm:cxn modelId="{0537819D-E650-4B26-AFD5-D330C5A23809}" type="presParOf" srcId="{0DC0778B-EE49-4917-AEA5-941E911A6D87}" destId="{E2860AE9-9AA9-45F2-A10E-C143A9FFD751}" srcOrd="3" destOrd="0" presId="urn:microsoft.com/office/officeart/2005/8/layout/hierarchy1"/>
    <dgm:cxn modelId="{F7A4A693-E193-4FF4-B626-CEF578117D96}" type="presParOf" srcId="{E2860AE9-9AA9-45F2-A10E-C143A9FFD751}" destId="{7A993396-98D9-47E5-912F-C8AFF2F8AECB}" srcOrd="0" destOrd="0" presId="urn:microsoft.com/office/officeart/2005/8/layout/hierarchy1"/>
    <dgm:cxn modelId="{8BCD7CAC-D516-49E7-AC4A-62B53DE619AC}" type="presParOf" srcId="{7A993396-98D9-47E5-912F-C8AFF2F8AECB}" destId="{C7700FCC-2EDB-4AFD-AC78-C4E08A271431}" srcOrd="0" destOrd="0" presId="urn:microsoft.com/office/officeart/2005/8/layout/hierarchy1"/>
    <dgm:cxn modelId="{9E2F3CF4-D408-4C99-B0E8-1C8D66346354}" type="presParOf" srcId="{7A993396-98D9-47E5-912F-C8AFF2F8AECB}" destId="{BCF7AB0F-9A32-4CEF-A85F-700C0F1FAAE5}" srcOrd="1" destOrd="0" presId="urn:microsoft.com/office/officeart/2005/8/layout/hierarchy1"/>
    <dgm:cxn modelId="{4888BBCD-C843-4140-AF14-4AB0B2C0D28E}" type="presParOf" srcId="{E2860AE9-9AA9-45F2-A10E-C143A9FFD751}" destId="{9204FCE6-A1A7-4214-BF16-DBD3F80D0213}" srcOrd="1" destOrd="0" presId="urn:microsoft.com/office/officeart/2005/8/layout/hierarchy1"/>
    <dgm:cxn modelId="{50B10500-69DF-45A2-96C2-6153A55AF7DD}" type="presParOf" srcId="{0DC0778B-EE49-4917-AEA5-941E911A6D87}" destId="{0DA4AF98-D08B-4167-B670-CD1FF3984EC2}" srcOrd="4" destOrd="0" presId="urn:microsoft.com/office/officeart/2005/8/layout/hierarchy1"/>
    <dgm:cxn modelId="{1A0C46EF-3BC4-4AC1-AFCF-5C52091F4AFC}" type="presParOf" srcId="{0DC0778B-EE49-4917-AEA5-941E911A6D87}" destId="{FA0CB22C-2827-4B8D-B413-966680932AAB}" srcOrd="5" destOrd="0" presId="urn:microsoft.com/office/officeart/2005/8/layout/hierarchy1"/>
    <dgm:cxn modelId="{1238AD4F-3118-4F04-82CE-EC4B20529A34}" type="presParOf" srcId="{FA0CB22C-2827-4B8D-B413-966680932AAB}" destId="{C2E6EF8E-B2A6-44F9-9463-2EBA68BEF457}" srcOrd="0" destOrd="0" presId="urn:microsoft.com/office/officeart/2005/8/layout/hierarchy1"/>
    <dgm:cxn modelId="{3EC3A491-7ED0-43D6-902F-4B3092AA311E}" type="presParOf" srcId="{C2E6EF8E-B2A6-44F9-9463-2EBA68BEF457}" destId="{4A48377C-5FF8-48DF-8363-4CB23C2E2AB7}" srcOrd="0" destOrd="0" presId="urn:microsoft.com/office/officeart/2005/8/layout/hierarchy1"/>
    <dgm:cxn modelId="{288019AA-C869-4CE9-9D4B-2B2DED4A3637}" type="presParOf" srcId="{C2E6EF8E-B2A6-44F9-9463-2EBA68BEF457}" destId="{69DB9D4D-80DE-4A43-BADD-0439BFD6239F}" srcOrd="1" destOrd="0" presId="urn:microsoft.com/office/officeart/2005/8/layout/hierarchy1"/>
    <dgm:cxn modelId="{6967E5AC-7FD5-43B3-BF30-FD73035534D3}" type="presParOf" srcId="{FA0CB22C-2827-4B8D-B413-966680932AAB}" destId="{A2E48A88-0594-415B-ACD7-728302E20936}" srcOrd="1" destOrd="0" presId="urn:microsoft.com/office/officeart/2005/8/layout/hierarchy1"/>
  </dgm:cxnLst>
  <dgm:bg>
    <a:noFill/>
  </dgm:bg>
  <dgm:whole>
    <a:ln w="9525" cap="flat" cmpd="sng" algn="ctr">
      <a:noFill/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A4AF98-D08B-4167-B670-CD1FF3984EC2}">
      <dsp:nvSpPr>
        <dsp:cNvPr id="0" name=""/>
        <dsp:cNvSpPr/>
      </dsp:nvSpPr>
      <dsp:spPr>
        <a:xfrm>
          <a:off x="7800717" y="1984378"/>
          <a:ext cx="615315" cy="3636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7813"/>
              </a:lnTo>
              <a:lnTo>
                <a:pt x="615315" y="247813"/>
              </a:lnTo>
              <a:lnTo>
                <a:pt x="615315" y="363645"/>
              </a:lnTo>
            </a:path>
          </a:pathLst>
        </a:custGeom>
        <a:noFill/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9B0C1E8-3605-47AD-ACA8-4E6F9542CB96}">
      <dsp:nvSpPr>
        <dsp:cNvPr id="0" name=""/>
        <dsp:cNvSpPr/>
      </dsp:nvSpPr>
      <dsp:spPr>
        <a:xfrm>
          <a:off x="7754997" y="1984378"/>
          <a:ext cx="91440" cy="36364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47813"/>
              </a:lnTo>
              <a:lnTo>
                <a:pt x="75340" y="247813"/>
              </a:lnTo>
              <a:lnTo>
                <a:pt x="75340" y="363645"/>
              </a:lnTo>
            </a:path>
          </a:pathLst>
        </a:custGeom>
        <a:noFill/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B6ECFF-4771-40D9-86F6-A320F2C8F5E2}">
      <dsp:nvSpPr>
        <dsp:cNvPr id="0" name=""/>
        <dsp:cNvSpPr/>
      </dsp:nvSpPr>
      <dsp:spPr>
        <a:xfrm>
          <a:off x="7215023" y="1984378"/>
          <a:ext cx="585694" cy="363645"/>
        </a:xfrm>
        <a:custGeom>
          <a:avLst/>
          <a:gdLst/>
          <a:ahLst/>
          <a:cxnLst/>
          <a:rect l="0" t="0" r="0" b="0"/>
          <a:pathLst>
            <a:path>
              <a:moveTo>
                <a:pt x="585694" y="0"/>
              </a:moveTo>
              <a:lnTo>
                <a:pt x="585694" y="247813"/>
              </a:lnTo>
              <a:lnTo>
                <a:pt x="0" y="247813"/>
              </a:lnTo>
              <a:lnTo>
                <a:pt x="0" y="363645"/>
              </a:lnTo>
            </a:path>
          </a:pathLst>
        </a:custGeom>
        <a:noFill/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BA3313-8732-45E0-A838-D629069E915E}">
      <dsp:nvSpPr>
        <dsp:cNvPr id="0" name=""/>
        <dsp:cNvSpPr/>
      </dsp:nvSpPr>
      <dsp:spPr>
        <a:xfrm>
          <a:off x="4238335" y="749693"/>
          <a:ext cx="3562382" cy="4407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4877"/>
              </a:lnTo>
              <a:lnTo>
                <a:pt x="3562382" y="324877"/>
              </a:lnTo>
              <a:lnTo>
                <a:pt x="3562382" y="440708"/>
              </a:lnTo>
            </a:path>
          </a:pathLst>
        </a:custGeom>
        <a:noFill/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0D0B3D2-4F73-45A4-A180-FEED87504E61}">
      <dsp:nvSpPr>
        <dsp:cNvPr id="0" name=""/>
        <dsp:cNvSpPr/>
      </dsp:nvSpPr>
      <dsp:spPr>
        <a:xfrm>
          <a:off x="6002797" y="1984378"/>
          <a:ext cx="605187" cy="3636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7813"/>
              </a:lnTo>
              <a:lnTo>
                <a:pt x="605187" y="247813"/>
              </a:lnTo>
              <a:lnTo>
                <a:pt x="605187" y="363645"/>
              </a:lnTo>
            </a:path>
          </a:pathLst>
        </a:custGeom>
        <a:noFill/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6F3509C-C766-45F4-8047-5ABA66552AE9}">
      <dsp:nvSpPr>
        <dsp:cNvPr id="0" name=""/>
        <dsp:cNvSpPr/>
      </dsp:nvSpPr>
      <dsp:spPr>
        <a:xfrm>
          <a:off x="5956208" y="1984378"/>
          <a:ext cx="91440" cy="363645"/>
        </a:xfrm>
        <a:custGeom>
          <a:avLst/>
          <a:gdLst/>
          <a:ahLst/>
          <a:cxnLst/>
          <a:rect l="0" t="0" r="0" b="0"/>
          <a:pathLst>
            <a:path>
              <a:moveTo>
                <a:pt x="46588" y="0"/>
              </a:moveTo>
              <a:lnTo>
                <a:pt x="46588" y="247813"/>
              </a:lnTo>
              <a:lnTo>
                <a:pt x="45720" y="247813"/>
              </a:lnTo>
              <a:lnTo>
                <a:pt x="45720" y="363645"/>
              </a:lnTo>
            </a:path>
          </a:pathLst>
        </a:custGeom>
        <a:noFill/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BAC0EC-A1C9-4A4A-A9C3-3291D123E500}">
      <dsp:nvSpPr>
        <dsp:cNvPr id="0" name=""/>
        <dsp:cNvSpPr/>
      </dsp:nvSpPr>
      <dsp:spPr>
        <a:xfrm>
          <a:off x="5396740" y="1984378"/>
          <a:ext cx="606056" cy="363645"/>
        </a:xfrm>
        <a:custGeom>
          <a:avLst/>
          <a:gdLst/>
          <a:ahLst/>
          <a:cxnLst/>
          <a:rect l="0" t="0" r="0" b="0"/>
          <a:pathLst>
            <a:path>
              <a:moveTo>
                <a:pt x="606056" y="0"/>
              </a:moveTo>
              <a:lnTo>
                <a:pt x="606056" y="247813"/>
              </a:lnTo>
              <a:lnTo>
                <a:pt x="0" y="247813"/>
              </a:lnTo>
              <a:lnTo>
                <a:pt x="0" y="363645"/>
              </a:lnTo>
            </a:path>
          </a:pathLst>
        </a:custGeom>
        <a:noFill/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33CBDF-8AED-4210-B1F2-DFB5741B88B9}">
      <dsp:nvSpPr>
        <dsp:cNvPr id="0" name=""/>
        <dsp:cNvSpPr/>
      </dsp:nvSpPr>
      <dsp:spPr>
        <a:xfrm>
          <a:off x="4238335" y="749693"/>
          <a:ext cx="1764461" cy="4407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4877"/>
              </a:lnTo>
              <a:lnTo>
                <a:pt x="1764461" y="324877"/>
              </a:lnTo>
              <a:lnTo>
                <a:pt x="1764461" y="440708"/>
              </a:lnTo>
            </a:path>
          </a:pathLst>
        </a:custGeom>
        <a:noFill/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9B723B-5CB1-4F2E-8067-96565648B370}">
      <dsp:nvSpPr>
        <dsp:cNvPr id="0" name=""/>
        <dsp:cNvSpPr/>
      </dsp:nvSpPr>
      <dsp:spPr>
        <a:xfrm>
          <a:off x="4230577" y="1984378"/>
          <a:ext cx="576598" cy="3636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7813"/>
              </a:lnTo>
              <a:lnTo>
                <a:pt x="576598" y="247813"/>
              </a:lnTo>
              <a:lnTo>
                <a:pt x="576598" y="363645"/>
              </a:lnTo>
            </a:path>
          </a:pathLst>
        </a:custGeom>
        <a:noFill/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95893D-CA1F-4E22-9A65-796C70421FE7}">
      <dsp:nvSpPr>
        <dsp:cNvPr id="0" name=""/>
        <dsp:cNvSpPr/>
      </dsp:nvSpPr>
      <dsp:spPr>
        <a:xfrm>
          <a:off x="4184857" y="1984378"/>
          <a:ext cx="91440" cy="33979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23962"/>
              </a:lnTo>
              <a:lnTo>
                <a:pt x="58479" y="223962"/>
              </a:lnTo>
              <a:lnTo>
                <a:pt x="58479" y="339794"/>
              </a:lnTo>
            </a:path>
          </a:pathLst>
        </a:custGeom>
        <a:noFill/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4C2879-406D-40B1-8C90-A10213AD0999}">
      <dsp:nvSpPr>
        <dsp:cNvPr id="0" name=""/>
        <dsp:cNvSpPr/>
      </dsp:nvSpPr>
      <dsp:spPr>
        <a:xfrm>
          <a:off x="3644332" y="1984378"/>
          <a:ext cx="586244" cy="363645"/>
        </a:xfrm>
        <a:custGeom>
          <a:avLst/>
          <a:gdLst/>
          <a:ahLst/>
          <a:cxnLst/>
          <a:rect l="0" t="0" r="0" b="0"/>
          <a:pathLst>
            <a:path>
              <a:moveTo>
                <a:pt x="586244" y="0"/>
              </a:moveTo>
              <a:lnTo>
                <a:pt x="586244" y="247813"/>
              </a:lnTo>
              <a:lnTo>
                <a:pt x="0" y="247813"/>
              </a:lnTo>
              <a:lnTo>
                <a:pt x="0" y="363645"/>
              </a:lnTo>
            </a:path>
          </a:pathLst>
        </a:custGeom>
        <a:noFill/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FD648A-582F-4D3A-9623-0D8295437F1E}">
      <dsp:nvSpPr>
        <dsp:cNvPr id="0" name=""/>
        <dsp:cNvSpPr/>
      </dsp:nvSpPr>
      <dsp:spPr>
        <a:xfrm>
          <a:off x="4184857" y="749693"/>
          <a:ext cx="91440" cy="440708"/>
        </a:xfrm>
        <a:custGeom>
          <a:avLst/>
          <a:gdLst/>
          <a:ahLst/>
          <a:cxnLst/>
          <a:rect l="0" t="0" r="0" b="0"/>
          <a:pathLst>
            <a:path>
              <a:moveTo>
                <a:pt x="53478" y="0"/>
              </a:moveTo>
              <a:lnTo>
                <a:pt x="53478" y="324877"/>
              </a:lnTo>
              <a:lnTo>
                <a:pt x="45720" y="324877"/>
              </a:lnTo>
              <a:lnTo>
                <a:pt x="45720" y="440708"/>
              </a:lnTo>
            </a:path>
          </a:pathLst>
        </a:custGeom>
        <a:noFill/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14F354-C623-4966-89DC-259D0CC2EA1A}">
      <dsp:nvSpPr>
        <dsp:cNvPr id="0" name=""/>
        <dsp:cNvSpPr/>
      </dsp:nvSpPr>
      <dsp:spPr>
        <a:xfrm>
          <a:off x="2490516" y="1984378"/>
          <a:ext cx="565001" cy="3636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7813"/>
              </a:lnTo>
              <a:lnTo>
                <a:pt x="565001" y="247813"/>
              </a:lnTo>
              <a:lnTo>
                <a:pt x="565001" y="363645"/>
              </a:lnTo>
            </a:path>
          </a:pathLst>
        </a:custGeom>
        <a:noFill/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1C710E-8462-4704-944C-ABB0DC3F120B}">
      <dsp:nvSpPr>
        <dsp:cNvPr id="0" name=""/>
        <dsp:cNvSpPr/>
      </dsp:nvSpPr>
      <dsp:spPr>
        <a:xfrm>
          <a:off x="2415494" y="1984378"/>
          <a:ext cx="91440" cy="363645"/>
        </a:xfrm>
        <a:custGeom>
          <a:avLst/>
          <a:gdLst/>
          <a:ahLst/>
          <a:cxnLst/>
          <a:rect l="0" t="0" r="0" b="0"/>
          <a:pathLst>
            <a:path>
              <a:moveTo>
                <a:pt x="75022" y="0"/>
              </a:moveTo>
              <a:lnTo>
                <a:pt x="75022" y="247813"/>
              </a:lnTo>
              <a:lnTo>
                <a:pt x="45720" y="247813"/>
              </a:lnTo>
              <a:lnTo>
                <a:pt x="45720" y="363645"/>
              </a:lnTo>
            </a:path>
          </a:pathLst>
        </a:custGeom>
        <a:noFill/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A1702B-4A2B-441A-B63E-6D70E6160FEF}">
      <dsp:nvSpPr>
        <dsp:cNvPr id="0" name=""/>
        <dsp:cNvSpPr/>
      </dsp:nvSpPr>
      <dsp:spPr>
        <a:xfrm>
          <a:off x="1896213" y="1984378"/>
          <a:ext cx="594303" cy="363645"/>
        </a:xfrm>
        <a:custGeom>
          <a:avLst/>
          <a:gdLst/>
          <a:ahLst/>
          <a:cxnLst/>
          <a:rect l="0" t="0" r="0" b="0"/>
          <a:pathLst>
            <a:path>
              <a:moveTo>
                <a:pt x="594303" y="0"/>
              </a:moveTo>
              <a:lnTo>
                <a:pt x="594303" y="247813"/>
              </a:lnTo>
              <a:lnTo>
                <a:pt x="0" y="247813"/>
              </a:lnTo>
              <a:lnTo>
                <a:pt x="0" y="363645"/>
              </a:lnTo>
            </a:path>
          </a:pathLst>
        </a:custGeom>
        <a:noFill/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4D4FA4-0FC6-4464-A1B9-BD66A1862D89}">
      <dsp:nvSpPr>
        <dsp:cNvPr id="0" name=""/>
        <dsp:cNvSpPr/>
      </dsp:nvSpPr>
      <dsp:spPr>
        <a:xfrm>
          <a:off x="2490516" y="749693"/>
          <a:ext cx="1747819" cy="440708"/>
        </a:xfrm>
        <a:custGeom>
          <a:avLst/>
          <a:gdLst/>
          <a:ahLst/>
          <a:cxnLst/>
          <a:rect l="0" t="0" r="0" b="0"/>
          <a:pathLst>
            <a:path>
              <a:moveTo>
                <a:pt x="1747819" y="0"/>
              </a:moveTo>
              <a:lnTo>
                <a:pt x="1747819" y="324877"/>
              </a:lnTo>
              <a:lnTo>
                <a:pt x="0" y="324877"/>
              </a:lnTo>
              <a:lnTo>
                <a:pt x="0" y="440708"/>
              </a:lnTo>
            </a:path>
          </a:pathLst>
        </a:custGeom>
        <a:noFill/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79834E-21B2-446E-B3B1-B0B741135C2C}">
      <dsp:nvSpPr>
        <dsp:cNvPr id="0" name=""/>
        <dsp:cNvSpPr/>
      </dsp:nvSpPr>
      <dsp:spPr>
        <a:xfrm>
          <a:off x="743097" y="1984378"/>
          <a:ext cx="584075" cy="3636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7813"/>
              </a:lnTo>
              <a:lnTo>
                <a:pt x="584075" y="247813"/>
              </a:lnTo>
              <a:lnTo>
                <a:pt x="584075" y="363645"/>
              </a:lnTo>
            </a:path>
          </a:pathLst>
        </a:custGeom>
        <a:noFill/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CACC9E-4073-448B-8E30-157EA38DA201}">
      <dsp:nvSpPr>
        <dsp:cNvPr id="0" name=""/>
        <dsp:cNvSpPr/>
      </dsp:nvSpPr>
      <dsp:spPr>
        <a:xfrm>
          <a:off x="662511" y="1984378"/>
          <a:ext cx="91440" cy="363645"/>
        </a:xfrm>
        <a:custGeom>
          <a:avLst/>
          <a:gdLst/>
          <a:ahLst/>
          <a:cxnLst/>
          <a:rect l="0" t="0" r="0" b="0"/>
          <a:pathLst>
            <a:path>
              <a:moveTo>
                <a:pt x="80586" y="0"/>
              </a:moveTo>
              <a:lnTo>
                <a:pt x="80586" y="247813"/>
              </a:lnTo>
              <a:lnTo>
                <a:pt x="45720" y="247813"/>
              </a:lnTo>
              <a:lnTo>
                <a:pt x="45720" y="363645"/>
              </a:lnTo>
            </a:path>
          </a:pathLst>
        </a:custGeom>
        <a:noFill/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3E191D-F7FB-4956-98E1-ACBF15126546}">
      <dsp:nvSpPr>
        <dsp:cNvPr id="0" name=""/>
        <dsp:cNvSpPr/>
      </dsp:nvSpPr>
      <dsp:spPr>
        <a:xfrm>
          <a:off x="124156" y="1984378"/>
          <a:ext cx="618941" cy="363645"/>
        </a:xfrm>
        <a:custGeom>
          <a:avLst/>
          <a:gdLst/>
          <a:ahLst/>
          <a:cxnLst/>
          <a:rect l="0" t="0" r="0" b="0"/>
          <a:pathLst>
            <a:path>
              <a:moveTo>
                <a:pt x="618941" y="0"/>
              </a:moveTo>
              <a:lnTo>
                <a:pt x="618941" y="247813"/>
              </a:lnTo>
              <a:lnTo>
                <a:pt x="0" y="247813"/>
              </a:lnTo>
              <a:lnTo>
                <a:pt x="0" y="363645"/>
              </a:lnTo>
            </a:path>
          </a:pathLst>
        </a:custGeom>
        <a:noFill/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13A76F-B1BE-4784-972E-85BB5AED8AAA}">
      <dsp:nvSpPr>
        <dsp:cNvPr id="0" name=""/>
        <dsp:cNvSpPr/>
      </dsp:nvSpPr>
      <dsp:spPr>
        <a:xfrm>
          <a:off x="743097" y="749693"/>
          <a:ext cx="3495237" cy="440708"/>
        </a:xfrm>
        <a:custGeom>
          <a:avLst/>
          <a:gdLst/>
          <a:ahLst/>
          <a:cxnLst/>
          <a:rect l="0" t="0" r="0" b="0"/>
          <a:pathLst>
            <a:path>
              <a:moveTo>
                <a:pt x="3495237" y="0"/>
              </a:moveTo>
              <a:lnTo>
                <a:pt x="3495237" y="324877"/>
              </a:lnTo>
              <a:lnTo>
                <a:pt x="0" y="324877"/>
              </a:lnTo>
              <a:lnTo>
                <a:pt x="0" y="440708"/>
              </a:lnTo>
            </a:path>
          </a:pathLst>
        </a:custGeom>
        <a:noFill/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D7E2FF-4FE8-4EDD-89A2-DED9964C178E}">
      <dsp:nvSpPr>
        <dsp:cNvPr id="0" name=""/>
        <dsp:cNvSpPr/>
      </dsp:nvSpPr>
      <dsp:spPr>
        <a:xfrm>
          <a:off x="3178608" y="-44282"/>
          <a:ext cx="2119454" cy="793976"/>
        </a:xfrm>
        <a:prstGeom prst="roundRect">
          <a:avLst>
            <a:gd name="adj" fmla="val 10000"/>
          </a:avLst>
        </a:prstGeom>
        <a:solidFill>
          <a:srgbClr val="0069B4"/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E27492-58F0-4FAE-878B-A565DC92093C}">
      <dsp:nvSpPr>
        <dsp:cNvPr id="0" name=""/>
        <dsp:cNvSpPr/>
      </dsp:nvSpPr>
      <dsp:spPr>
        <a:xfrm>
          <a:off x="3317537" y="87699"/>
          <a:ext cx="2119454" cy="793976"/>
        </a:xfrm>
        <a:prstGeom prst="roundRect">
          <a:avLst>
            <a:gd name="adj" fmla="val 10000"/>
          </a:avLst>
        </a:prstGeom>
        <a:solidFill>
          <a:schemeClr val="bg1">
            <a:alpha val="9000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69B4"/>
              </a:solidFill>
            </a:rPr>
            <a:t>Руководитель проекта</a:t>
          </a:r>
          <a:endParaRPr lang="ru-RU" sz="1600" b="1" kern="1200" dirty="0">
            <a:solidFill>
              <a:srgbClr val="0069B4"/>
            </a:solidFill>
          </a:endParaRPr>
        </a:p>
      </dsp:txBody>
      <dsp:txXfrm>
        <a:off x="3340792" y="110954"/>
        <a:ext cx="2072944" cy="747466"/>
      </dsp:txXfrm>
    </dsp:sp>
    <dsp:sp modelId="{32A2DD0E-3B4C-4ADA-A7E3-37D5894F352B}">
      <dsp:nvSpPr>
        <dsp:cNvPr id="0" name=""/>
        <dsp:cNvSpPr/>
      </dsp:nvSpPr>
      <dsp:spPr>
        <a:xfrm>
          <a:off x="117919" y="1190402"/>
          <a:ext cx="1250356" cy="793976"/>
        </a:xfrm>
        <a:prstGeom prst="roundRect">
          <a:avLst>
            <a:gd name="adj" fmla="val 10000"/>
          </a:avLst>
        </a:prstGeom>
        <a:solidFill>
          <a:schemeClr val="accent5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6430D2-48D1-4965-BA4D-853092EF9A8F}">
      <dsp:nvSpPr>
        <dsp:cNvPr id="0" name=""/>
        <dsp:cNvSpPr/>
      </dsp:nvSpPr>
      <dsp:spPr>
        <a:xfrm>
          <a:off x="256848" y="1322384"/>
          <a:ext cx="1250356" cy="7939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 dirty="0"/>
        </a:p>
      </dsp:txBody>
      <dsp:txXfrm>
        <a:off x="280103" y="1345639"/>
        <a:ext cx="1203846" cy="747466"/>
      </dsp:txXfrm>
    </dsp:sp>
    <dsp:sp modelId="{56D23F18-8003-40DF-83B1-842F592F6DAF}">
      <dsp:nvSpPr>
        <dsp:cNvPr id="0" name=""/>
        <dsp:cNvSpPr/>
      </dsp:nvSpPr>
      <dsp:spPr>
        <a:xfrm>
          <a:off x="2565" y="2348023"/>
          <a:ext cx="243181" cy="793976"/>
        </a:xfrm>
        <a:prstGeom prst="roundRect">
          <a:avLst>
            <a:gd name="adj" fmla="val 10000"/>
          </a:avLst>
        </a:prstGeom>
        <a:solidFill>
          <a:schemeClr val="accent5">
            <a:tint val="99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FD8A90-F454-476E-A291-C91F2DBFD403}">
      <dsp:nvSpPr>
        <dsp:cNvPr id="0" name=""/>
        <dsp:cNvSpPr/>
      </dsp:nvSpPr>
      <dsp:spPr>
        <a:xfrm>
          <a:off x="141493" y="2480006"/>
          <a:ext cx="243181" cy="7939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 dirty="0"/>
        </a:p>
      </dsp:txBody>
      <dsp:txXfrm>
        <a:off x="148616" y="2487129"/>
        <a:ext cx="228935" cy="779730"/>
      </dsp:txXfrm>
    </dsp:sp>
    <dsp:sp modelId="{E7868C63-8212-4759-8BD4-17A31F1B83A5}">
      <dsp:nvSpPr>
        <dsp:cNvPr id="0" name=""/>
        <dsp:cNvSpPr/>
      </dsp:nvSpPr>
      <dsp:spPr>
        <a:xfrm>
          <a:off x="523604" y="2348023"/>
          <a:ext cx="369255" cy="793976"/>
        </a:xfrm>
        <a:prstGeom prst="roundRect">
          <a:avLst>
            <a:gd name="adj" fmla="val 10000"/>
          </a:avLst>
        </a:prstGeom>
        <a:solidFill>
          <a:schemeClr val="accent5">
            <a:tint val="99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8633E9-28FC-4DF8-BFCD-11E6B0DAA151}">
      <dsp:nvSpPr>
        <dsp:cNvPr id="0" name=""/>
        <dsp:cNvSpPr/>
      </dsp:nvSpPr>
      <dsp:spPr>
        <a:xfrm>
          <a:off x="662532" y="2480006"/>
          <a:ext cx="369255" cy="7939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500" kern="1200" dirty="0"/>
        </a:p>
      </dsp:txBody>
      <dsp:txXfrm>
        <a:off x="673347" y="2490821"/>
        <a:ext cx="347625" cy="772346"/>
      </dsp:txXfrm>
    </dsp:sp>
    <dsp:sp modelId="{6E3C777C-8F9D-46C2-9A64-205449AFFCC3}">
      <dsp:nvSpPr>
        <dsp:cNvPr id="0" name=""/>
        <dsp:cNvSpPr/>
      </dsp:nvSpPr>
      <dsp:spPr>
        <a:xfrm>
          <a:off x="1170716" y="2348023"/>
          <a:ext cx="312914" cy="793976"/>
        </a:xfrm>
        <a:prstGeom prst="roundRect">
          <a:avLst>
            <a:gd name="adj" fmla="val 10000"/>
          </a:avLst>
        </a:prstGeom>
        <a:solidFill>
          <a:schemeClr val="accent5">
            <a:tint val="99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45020F-0C42-4AA8-BBBE-3762420F45F9}">
      <dsp:nvSpPr>
        <dsp:cNvPr id="0" name=""/>
        <dsp:cNvSpPr/>
      </dsp:nvSpPr>
      <dsp:spPr>
        <a:xfrm>
          <a:off x="1309644" y="2480006"/>
          <a:ext cx="312914" cy="7939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500" kern="1200" dirty="0"/>
        </a:p>
      </dsp:txBody>
      <dsp:txXfrm>
        <a:off x="1318809" y="2489171"/>
        <a:ext cx="294584" cy="775646"/>
      </dsp:txXfrm>
    </dsp:sp>
    <dsp:sp modelId="{462CDAE0-8CFE-4D9D-AA3D-400B69CAE30B}">
      <dsp:nvSpPr>
        <dsp:cNvPr id="0" name=""/>
        <dsp:cNvSpPr/>
      </dsp:nvSpPr>
      <dsp:spPr>
        <a:xfrm>
          <a:off x="1865338" y="1190402"/>
          <a:ext cx="1250356" cy="793976"/>
        </a:xfrm>
        <a:prstGeom prst="roundRect">
          <a:avLst>
            <a:gd name="adj" fmla="val 10000"/>
          </a:avLst>
        </a:prstGeom>
        <a:solidFill>
          <a:schemeClr val="accent5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040395-ED40-4805-9723-CA04D9475BB3}">
      <dsp:nvSpPr>
        <dsp:cNvPr id="0" name=""/>
        <dsp:cNvSpPr/>
      </dsp:nvSpPr>
      <dsp:spPr>
        <a:xfrm>
          <a:off x="2004267" y="1322384"/>
          <a:ext cx="1250356" cy="7939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 dirty="0"/>
        </a:p>
      </dsp:txBody>
      <dsp:txXfrm>
        <a:off x="2027522" y="1345639"/>
        <a:ext cx="1203846" cy="747466"/>
      </dsp:txXfrm>
    </dsp:sp>
    <dsp:sp modelId="{011E9017-2541-4B3A-93E9-B3EBEDBCB687}">
      <dsp:nvSpPr>
        <dsp:cNvPr id="0" name=""/>
        <dsp:cNvSpPr/>
      </dsp:nvSpPr>
      <dsp:spPr>
        <a:xfrm>
          <a:off x="1761487" y="2348023"/>
          <a:ext cx="269451" cy="793976"/>
        </a:xfrm>
        <a:prstGeom prst="roundRect">
          <a:avLst>
            <a:gd name="adj" fmla="val 10000"/>
          </a:avLst>
        </a:prstGeom>
        <a:solidFill>
          <a:schemeClr val="accent5">
            <a:tint val="99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C2309D-6FE2-4455-9FFA-F108C782CDC6}">
      <dsp:nvSpPr>
        <dsp:cNvPr id="0" name=""/>
        <dsp:cNvSpPr/>
      </dsp:nvSpPr>
      <dsp:spPr>
        <a:xfrm>
          <a:off x="1900415" y="2480006"/>
          <a:ext cx="269451" cy="7939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 dirty="0"/>
        </a:p>
      </dsp:txBody>
      <dsp:txXfrm>
        <a:off x="1908307" y="2487898"/>
        <a:ext cx="253667" cy="778192"/>
      </dsp:txXfrm>
    </dsp:sp>
    <dsp:sp modelId="{F21E9154-B2D6-4172-BFFF-F1888513167F}">
      <dsp:nvSpPr>
        <dsp:cNvPr id="0" name=""/>
        <dsp:cNvSpPr/>
      </dsp:nvSpPr>
      <dsp:spPr>
        <a:xfrm>
          <a:off x="2308796" y="2348023"/>
          <a:ext cx="304836" cy="793976"/>
        </a:xfrm>
        <a:prstGeom prst="roundRect">
          <a:avLst>
            <a:gd name="adj" fmla="val 10000"/>
          </a:avLst>
        </a:prstGeom>
        <a:solidFill>
          <a:schemeClr val="accent5">
            <a:tint val="99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26066F-FF65-4191-B1C4-99FAE974E042}">
      <dsp:nvSpPr>
        <dsp:cNvPr id="0" name=""/>
        <dsp:cNvSpPr/>
      </dsp:nvSpPr>
      <dsp:spPr>
        <a:xfrm>
          <a:off x="2447724" y="2480006"/>
          <a:ext cx="304836" cy="7939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500" kern="1200" dirty="0"/>
        </a:p>
      </dsp:txBody>
      <dsp:txXfrm>
        <a:off x="2456652" y="2488934"/>
        <a:ext cx="286980" cy="776120"/>
      </dsp:txXfrm>
    </dsp:sp>
    <dsp:sp modelId="{B9AEAB13-27AF-449F-9E01-C14C1C719AD9}">
      <dsp:nvSpPr>
        <dsp:cNvPr id="0" name=""/>
        <dsp:cNvSpPr/>
      </dsp:nvSpPr>
      <dsp:spPr>
        <a:xfrm>
          <a:off x="2891490" y="2348023"/>
          <a:ext cx="328056" cy="793976"/>
        </a:xfrm>
        <a:prstGeom prst="roundRect">
          <a:avLst>
            <a:gd name="adj" fmla="val 10000"/>
          </a:avLst>
        </a:prstGeom>
        <a:solidFill>
          <a:schemeClr val="accent5">
            <a:tint val="99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5BF7BF-2FAA-4EDE-9A02-03A8954852C6}">
      <dsp:nvSpPr>
        <dsp:cNvPr id="0" name=""/>
        <dsp:cNvSpPr/>
      </dsp:nvSpPr>
      <dsp:spPr>
        <a:xfrm>
          <a:off x="3030418" y="2480006"/>
          <a:ext cx="328056" cy="7939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500" kern="1200" dirty="0"/>
        </a:p>
      </dsp:txBody>
      <dsp:txXfrm>
        <a:off x="3040026" y="2489614"/>
        <a:ext cx="308840" cy="774760"/>
      </dsp:txXfrm>
    </dsp:sp>
    <dsp:sp modelId="{F2421B72-5FC4-461F-8BF9-E3F9C73ADC9C}">
      <dsp:nvSpPr>
        <dsp:cNvPr id="0" name=""/>
        <dsp:cNvSpPr/>
      </dsp:nvSpPr>
      <dsp:spPr>
        <a:xfrm>
          <a:off x="3605399" y="1190402"/>
          <a:ext cx="1250356" cy="793976"/>
        </a:xfrm>
        <a:prstGeom prst="roundRect">
          <a:avLst>
            <a:gd name="adj" fmla="val 10000"/>
          </a:avLst>
        </a:prstGeom>
        <a:solidFill>
          <a:schemeClr val="accent5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BB9700-DBBE-4909-AFCF-B3D86C3AA3F4}">
      <dsp:nvSpPr>
        <dsp:cNvPr id="0" name=""/>
        <dsp:cNvSpPr/>
      </dsp:nvSpPr>
      <dsp:spPr>
        <a:xfrm>
          <a:off x="3744327" y="1322384"/>
          <a:ext cx="1250356" cy="7939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 dirty="0"/>
        </a:p>
      </dsp:txBody>
      <dsp:txXfrm>
        <a:off x="3767582" y="1345639"/>
        <a:ext cx="1203846" cy="747466"/>
      </dsp:txXfrm>
    </dsp:sp>
    <dsp:sp modelId="{D86A0A95-0CDC-4985-86DE-6C1A48002208}">
      <dsp:nvSpPr>
        <dsp:cNvPr id="0" name=""/>
        <dsp:cNvSpPr/>
      </dsp:nvSpPr>
      <dsp:spPr>
        <a:xfrm flipH="1">
          <a:off x="3497403" y="2348023"/>
          <a:ext cx="293858" cy="793976"/>
        </a:xfrm>
        <a:prstGeom prst="roundRect">
          <a:avLst>
            <a:gd name="adj" fmla="val 10000"/>
          </a:avLst>
        </a:prstGeom>
        <a:solidFill>
          <a:schemeClr val="accent5">
            <a:tint val="99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19B3D7-DAA5-40BA-82A6-AB997B8885C5}">
      <dsp:nvSpPr>
        <dsp:cNvPr id="0" name=""/>
        <dsp:cNvSpPr/>
      </dsp:nvSpPr>
      <dsp:spPr>
        <a:xfrm flipH="1">
          <a:off x="3636331" y="2480006"/>
          <a:ext cx="293858" cy="7939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 dirty="0"/>
        </a:p>
      </dsp:txBody>
      <dsp:txXfrm>
        <a:off x="3644938" y="2488613"/>
        <a:ext cx="276644" cy="776762"/>
      </dsp:txXfrm>
    </dsp:sp>
    <dsp:sp modelId="{3BA6E990-3753-423F-8D1B-28AD651F4463}">
      <dsp:nvSpPr>
        <dsp:cNvPr id="0" name=""/>
        <dsp:cNvSpPr/>
      </dsp:nvSpPr>
      <dsp:spPr>
        <a:xfrm>
          <a:off x="4091525" y="2324172"/>
          <a:ext cx="303624" cy="793976"/>
        </a:xfrm>
        <a:prstGeom prst="roundRect">
          <a:avLst>
            <a:gd name="adj" fmla="val 10000"/>
          </a:avLst>
        </a:prstGeom>
        <a:solidFill>
          <a:schemeClr val="accent5">
            <a:tint val="99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0DF309-1F58-40EE-8CA1-903E9F85255B}">
      <dsp:nvSpPr>
        <dsp:cNvPr id="0" name=""/>
        <dsp:cNvSpPr/>
      </dsp:nvSpPr>
      <dsp:spPr>
        <a:xfrm>
          <a:off x="4230453" y="2456154"/>
          <a:ext cx="303624" cy="7939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500" kern="1200" dirty="0"/>
        </a:p>
      </dsp:txBody>
      <dsp:txXfrm>
        <a:off x="4239346" y="2465047"/>
        <a:ext cx="285838" cy="776190"/>
      </dsp:txXfrm>
    </dsp:sp>
    <dsp:sp modelId="{D11ACAF1-F5EF-431D-B1E2-7F911A44F25E}">
      <dsp:nvSpPr>
        <dsp:cNvPr id="0" name=""/>
        <dsp:cNvSpPr/>
      </dsp:nvSpPr>
      <dsp:spPr>
        <a:xfrm>
          <a:off x="4650599" y="2348023"/>
          <a:ext cx="313151" cy="793976"/>
        </a:xfrm>
        <a:prstGeom prst="roundRect">
          <a:avLst>
            <a:gd name="adj" fmla="val 10000"/>
          </a:avLst>
        </a:prstGeom>
        <a:solidFill>
          <a:schemeClr val="accent5">
            <a:tint val="99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C07D7B-ECD5-4D23-8DB6-A15E22A0CF9E}">
      <dsp:nvSpPr>
        <dsp:cNvPr id="0" name=""/>
        <dsp:cNvSpPr/>
      </dsp:nvSpPr>
      <dsp:spPr>
        <a:xfrm>
          <a:off x="4789528" y="2480006"/>
          <a:ext cx="313151" cy="7939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500" kern="1200" dirty="0"/>
        </a:p>
      </dsp:txBody>
      <dsp:txXfrm>
        <a:off x="4798700" y="2489178"/>
        <a:ext cx="294807" cy="775632"/>
      </dsp:txXfrm>
    </dsp:sp>
    <dsp:sp modelId="{C33F739A-6806-4189-BA39-FFCD834439E8}">
      <dsp:nvSpPr>
        <dsp:cNvPr id="0" name=""/>
        <dsp:cNvSpPr/>
      </dsp:nvSpPr>
      <dsp:spPr>
        <a:xfrm>
          <a:off x="5318652" y="1190402"/>
          <a:ext cx="1368290" cy="793976"/>
        </a:xfrm>
        <a:prstGeom prst="roundRect">
          <a:avLst>
            <a:gd name="adj" fmla="val 10000"/>
          </a:avLst>
        </a:prstGeom>
        <a:solidFill>
          <a:schemeClr val="accent5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630C8E-2826-4943-94A3-BF9CCC0932CC}">
      <dsp:nvSpPr>
        <dsp:cNvPr id="0" name=""/>
        <dsp:cNvSpPr/>
      </dsp:nvSpPr>
      <dsp:spPr>
        <a:xfrm>
          <a:off x="5457580" y="1322384"/>
          <a:ext cx="1368290" cy="7939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 dirty="0"/>
        </a:p>
      </dsp:txBody>
      <dsp:txXfrm>
        <a:off x="5480835" y="1345639"/>
        <a:ext cx="1321780" cy="747466"/>
      </dsp:txXfrm>
    </dsp:sp>
    <dsp:sp modelId="{574F2BDB-24CA-4882-A3E8-458924FF35DB}">
      <dsp:nvSpPr>
        <dsp:cNvPr id="0" name=""/>
        <dsp:cNvSpPr/>
      </dsp:nvSpPr>
      <dsp:spPr>
        <a:xfrm>
          <a:off x="5241608" y="2348023"/>
          <a:ext cx="310263" cy="793976"/>
        </a:xfrm>
        <a:prstGeom prst="roundRect">
          <a:avLst>
            <a:gd name="adj" fmla="val 10000"/>
          </a:avLst>
        </a:prstGeom>
        <a:solidFill>
          <a:schemeClr val="accent5">
            <a:tint val="99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45F753-2417-478A-9DF6-E08DB6906931}">
      <dsp:nvSpPr>
        <dsp:cNvPr id="0" name=""/>
        <dsp:cNvSpPr/>
      </dsp:nvSpPr>
      <dsp:spPr>
        <a:xfrm>
          <a:off x="5380537" y="2480006"/>
          <a:ext cx="310263" cy="7939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500" kern="1200" dirty="0"/>
        </a:p>
      </dsp:txBody>
      <dsp:txXfrm>
        <a:off x="5389624" y="2489093"/>
        <a:ext cx="292089" cy="775802"/>
      </dsp:txXfrm>
    </dsp:sp>
    <dsp:sp modelId="{DCEB7A2A-E628-48D8-984E-A1C6F09D4247}">
      <dsp:nvSpPr>
        <dsp:cNvPr id="0" name=""/>
        <dsp:cNvSpPr/>
      </dsp:nvSpPr>
      <dsp:spPr>
        <a:xfrm>
          <a:off x="5829729" y="2348023"/>
          <a:ext cx="344398" cy="793976"/>
        </a:xfrm>
        <a:prstGeom prst="roundRect">
          <a:avLst>
            <a:gd name="adj" fmla="val 10000"/>
          </a:avLst>
        </a:prstGeom>
        <a:solidFill>
          <a:schemeClr val="accent5">
            <a:tint val="99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DADD08-575F-4A9B-9DC9-76BA2F88E315}">
      <dsp:nvSpPr>
        <dsp:cNvPr id="0" name=""/>
        <dsp:cNvSpPr/>
      </dsp:nvSpPr>
      <dsp:spPr>
        <a:xfrm>
          <a:off x="5968657" y="2480006"/>
          <a:ext cx="344398" cy="7939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500" kern="1200" dirty="0"/>
        </a:p>
      </dsp:txBody>
      <dsp:txXfrm>
        <a:off x="5978744" y="2490093"/>
        <a:ext cx="324224" cy="773802"/>
      </dsp:txXfrm>
    </dsp:sp>
    <dsp:sp modelId="{72479377-9E99-44B4-ACBF-270C49DAFA5C}">
      <dsp:nvSpPr>
        <dsp:cNvPr id="0" name=""/>
        <dsp:cNvSpPr/>
      </dsp:nvSpPr>
      <dsp:spPr>
        <a:xfrm>
          <a:off x="6451984" y="2348023"/>
          <a:ext cx="312001" cy="793976"/>
        </a:xfrm>
        <a:prstGeom prst="roundRect">
          <a:avLst>
            <a:gd name="adj" fmla="val 10000"/>
          </a:avLst>
        </a:prstGeom>
        <a:solidFill>
          <a:schemeClr val="accent5">
            <a:tint val="99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8B721B-EEA1-4ADA-84A5-6EE9B28CAAC6}">
      <dsp:nvSpPr>
        <dsp:cNvPr id="0" name=""/>
        <dsp:cNvSpPr/>
      </dsp:nvSpPr>
      <dsp:spPr>
        <a:xfrm>
          <a:off x="6590912" y="2480006"/>
          <a:ext cx="312001" cy="7939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500" kern="1200" dirty="0"/>
        </a:p>
      </dsp:txBody>
      <dsp:txXfrm>
        <a:off x="6600050" y="2489144"/>
        <a:ext cx="293725" cy="775700"/>
      </dsp:txXfrm>
    </dsp:sp>
    <dsp:sp modelId="{97842E21-9B10-4787-9CE7-9B740F032269}">
      <dsp:nvSpPr>
        <dsp:cNvPr id="0" name=""/>
        <dsp:cNvSpPr/>
      </dsp:nvSpPr>
      <dsp:spPr>
        <a:xfrm>
          <a:off x="7175539" y="1190402"/>
          <a:ext cx="1250356" cy="793976"/>
        </a:xfrm>
        <a:prstGeom prst="roundRect">
          <a:avLst>
            <a:gd name="adj" fmla="val 10000"/>
          </a:avLst>
        </a:prstGeom>
        <a:solidFill>
          <a:schemeClr val="accent5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BF173B-DE21-4C0D-AB00-C92C47D9AD5B}">
      <dsp:nvSpPr>
        <dsp:cNvPr id="0" name=""/>
        <dsp:cNvSpPr/>
      </dsp:nvSpPr>
      <dsp:spPr>
        <a:xfrm>
          <a:off x="7314468" y="1322384"/>
          <a:ext cx="1250356" cy="7939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 dirty="0"/>
        </a:p>
      </dsp:txBody>
      <dsp:txXfrm>
        <a:off x="7337723" y="1345639"/>
        <a:ext cx="1203846" cy="747466"/>
      </dsp:txXfrm>
    </dsp:sp>
    <dsp:sp modelId="{9EDE88B1-6D31-471F-BBF4-507C0C25D20A}">
      <dsp:nvSpPr>
        <dsp:cNvPr id="0" name=""/>
        <dsp:cNvSpPr/>
      </dsp:nvSpPr>
      <dsp:spPr>
        <a:xfrm>
          <a:off x="7041842" y="2348023"/>
          <a:ext cx="346361" cy="793976"/>
        </a:xfrm>
        <a:prstGeom prst="roundRect">
          <a:avLst>
            <a:gd name="adj" fmla="val 10000"/>
          </a:avLst>
        </a:prstGeom>
        <a:solidFill>
          <a:schemeClr val="accent5">
            <a:tint val="99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BE6897-9227-49B8-909E-20316BA0DAC0}">
      <dsp:nvSpPr>
        <dsp:cNvPr id="0" name=""/>
        <dsp:cNvSpPr/>
      </dsp:nvSpPr>
      <dsp:spPr>
        <a:xfrm>
          <a:off x="7180771" y="2480006"/>
          <a:ext cx="346361" cy="7939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500" kern="1200" dirty="0"/>
        </a:p>
      </dsp:txBody>
      <dsp:txXfrm>
        <a:off x="7190916" y="2490151"/>
        <a:ext cx="326071" cy="773686"/>
      </dsp:txXfrm>
    </dsp:sp>
    <dsp:sp modelId="{C7700FCC-2EDB-4AFD-AC78-C4E08A271431}">
      <dsp:nvSpPr>
        <dsp:cNvPr id="0" name=""/>
        <dsp:cNvSpPr/>
      </dsp:nvSpPr>
      <dsp:spPr>
        <a:xfrm>
          <a:off x="7666060" y="2348023"/>
          <a:ext cx="328556" cy="793976"/>
        </a:xfrm>
        <a:prstGeom prst="roundRect">
          <a:avLst>
            <a:gd name="adj" fmla="val 10000"/>
          </a:avLst>
        </a:prstGeom>
        <a:solidFill>
          <a:schemeClr val="accent5">
            <a:tint val="99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F7AB0F-9A32-4CEF-A85F-700C0F1FAAE5}">
      <dsp:nvSpPr>
        <dsp:cNvPr id="0" name=""/>
        <dsp:cNvSpPr/>
      </dsp:nvSpPr>
      <dsp:spPr>
        <a:xfrm>
          <a:off x="7804989" y="2480006"/>
          <a:ext cx="328556" cy="7939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500" kern="1200" dirty="0"/>
        </a:p>
      </dsp:txBody>
      <dsp:txXfrm>
        <a:off x="7814612" y="2489629"/>
        <a:ext cx="309310" cy="774730"/>
      </dsp:txXfrm>
    </dsp:sp>
    <dsp:sp modelId="{4A48377C-5FF8-48DF-8363-4CB23C2E2AB7}">
      <dsp:nvSpPr>
        <dsp:cNvPr id="0" name=""/>
        <dsp:cNvSpPr/>
      </dsp:nvSpPr>
      <dsp:spPr>
        <a:xfrm>
          <a:off x="8272473" y="2348023"/>
          <a:ext cx="287119" cy="793976"/>
        </a:xfrm>
        <a:prstGeom prst="roundRect">
          <a:avLst>
            <a:gd name="adj" fmla="val 10000"/>
          </a:avLst>
        </a:prstGeom>
        <a:solidFill>
          <a:schemeClr val="accent5">
            <a:tint val="99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9B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DB9D4D-80DE-4A43-BADD-0439BFD6239F}">
      <dsp:nvSpPr>
        <dsp:cNvPr id="0" name=""/>
        <dsp:cNvSpPr/>
      </dsp:nvSpPr>
      <dsp:spPr>
        <a:xfrm>
          <a:off x="8411402" y="2480006"/>
          <a:ext cx="287119" cy="7939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 dirty="0"/>
        </a:p>
      </dsp:txBody>
      <dsp:txXfrm>
        <a:off x="8419811" y="2488415"/>
        <a:ext cx="270301" cy="7771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1565D3E-CCD6-40C7-9F63-07C4EBF579A3}" type="datetimeFigureOut">
              <a:rPr lang="ru-RU"/>
              <a:pPr>
                <a:defRPr/>
              </a:pPr>
              <a:t>05.03.2018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0D311870-A918-4DD8-A696-2F3B35561E3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97098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311870-A918-4DD8-A696-2F3B35561E3E}" type="slidenum">
              <a:rPr lang="ru-RU" altLang="ru-RU" smtClean="0"/>
              <a:pPr>
                <a:defRPr/>
              </a:pPr>
              <a:t>21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840091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311870-A918-4DD8-A696-2F3B35561E3E}" type="slidenum">
              <a:rPr lang="ru-RU" altLang="ru-RU" smtClean="0"/>
              <a:pPr>
                <a:defRPr/>
              </a:pPr>
              <a:t>23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664671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311870-A918-4DD8-A696-2F3B35561E3E}" type="slidenum">
              <a:rPr lang="ru-RU" altLang="ru-RU" smtClean="0"/>
              <a:pPr>
                <a:defRPr/>
              </a:pPr>
              <a:t>24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132121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412B41-5120-461C-91D8-6337148F8EF8}" type="datetimeFigureOut">
              <a:rPr lang="ru-RU"/>
              <a:pPr>
                <a:defRPr/>
              </a:pPr>
              <a:t>05.03.2018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1EC8AC-3CD9-49F8-A589-A6ABF4383F3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861588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547507-84E0-46EF-9B41-A787B2F9BD8C}" type="datetimeFigureOut">
              <a:rPr lang="ru-RU"/>
              <a:pPr>
                <a:defRPr/>
              </a:pPr>
              <a:t>05.03.2018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75EB20-970F-43B4-965C-F7EFF36A49B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1367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B5D130-0876-4E5F-9C04-6DD99D966A4B}" type="datetimeFigureOut">
              <a:rPr lang="ru-RU"/>
              <a:pPr>
                <a:defRPr/>
              </a:pPr>
              <a:t>05.03.2018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6DB89-B9BA-41A7-A9A6-4FBFE33714B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60312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ACAC5F-19AC-4EC5-B722-EE78DD673086}" type="datetimeFigureOut">
              <a:rPr lang="ru-RU"/>
              <a:pPr>
                <a:defRPr/>
              </a:pPr>
              <a:t>05.03.2018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AC5A0-A922-47BC-A181-4DCD0230C75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00703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BA2EB-F458-4775-9AC8-79169165C477}" type="datetimeFigureOut">
              <a:rPr lang="ru-RU"/>
              <a:pPr>
                <a:defRPr/>
              </a:pPr>
              <a:t>05.03.2018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E09327-382E-48AD-ADE9-29966099B59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1774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BE0D72-100E-43BC-B83B-A9600A18EDF0}" type="datetimeFigureOut">
              <a:rPr lang="ru-RU"/>
              <a:pPr>
                <a:defRPr/>
              </a:pPr>
              <a:t>05.03.2018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F09067-4EC7-48B2-BB69-01B3895B2F9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371173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781AD6-EBDB-4C1A-BBB6-28E0A082F62B}" type="datetimeFigureOut">
              <a:rPr lang="ru-RU"/>
              <a:pPr>
                <a:defRPr/>
              </a:pPr>
              <a:t>05.03.2018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FC713-2E59-45BA-A97A-7166869E09F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09681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0207B4-E22A-4319-B1B3-DF54047F1053}" type="datetimeFigureOut">
              <a:rPr lang="ru-RU"/>
              <a:pPr>
                <a:defRPr/>
              </a:pPr>
              <a:t>05.03.2018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E84857-FE98-4537-83BF-71E87F7C8D8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060667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D6EEC8-0BF0-4D5A-9328-0C691503207A}" type="datetimeFigureOut">
              <a:rPr lang="ru-RU"/>
              <a:pPr>
                <a:defRPr/>
              </a:pPr>
              <a:t>05.03.2018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4D7A37-4112-4E01-BFFE-3C029AC3B6D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13426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57688-6673-4294-B3B7-E17A7FA13D81}" type="datetimeFigureOut">
              <a:rPr lang="ru-RU"/>
              <a:pPr>
                <a:defRPr/>
              </a:pPr>
              <a:t>05.03.2018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5472A-D992-4900-A988-0643367D7AE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23713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B19BDC-26C7-4FE3-AEE4-5F85A8806C55}" type="datetimeFigureOut">
              <a:rPr lang="ru-RU"/>
              <a:pPr>
                <a:defRPr/>
              </a:pPr>
              <a:t>05.03.2018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00A3E9-7696-465A-ACE0-89A893E13FA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61445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6CD9E0A-AF95-4A14-B557-A05497C7D68F}" type="datetimeFigureOut">
              <a:rPr lang="ru-RU"/>
              <a:pPr>
                <a:defRPr/>
              </a:pPr>
              <a:t>05.03.2018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59E47DD0-5E92-485E-B4AD-377CA906568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159125" y="2308225"/>
            <a:ext cx="6000750" cy="1101725"/>
          </a:xfrm>
          <a:prstGeom prst="rect">
            <a:avLst/>
          </a:prstGeom>
          <a:solidFill>
            <a:schemeClr val="bg1">
              <a:alpha val="5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F68000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  <a:cs typeface="Microsoft New Tai Lue" panose="020B0502040204020203" pitchFamily="34" charset="0"/>
              </a:rPr>
              <a:t>Проект организации внутреннего контроля качества и безопасности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F68000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  <a:cs typeface="Microsoft New Tai Lue" panose="020B0502040204020203" pitchFamily="34" charset="0"/>
              </a:rPr>
              <a:t>медицинской деятельности ОГАУЗ «ТОКБ»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0" y="2308225"/>
            <a:ext cx="3000375" cy="2316163"/>
          </a:xfrm>
          <a:prstGeom prst="rect">
            <a:avLst/>
          </a:prstGeom>
          <a:solidFill>
            <a:schemeClr val="bg1">
              <a:alpha val="5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07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988" y="2644775"/>
            <a:ext cx="2036762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3167063" y="3602038"/>
            <a:ext cx="5984875" cy="1022350"/>
          </a:xfrm>
          <a:prstGeom prst="rect">
            <a:avLst/>
          </a:prstGeom>
          <a:solidFill>
            <a:schemeClr val="bg1">
              <a:alpha val="5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rgbClr val="0069B4"/>
                </a:solidFill>
              </a:rPr>
              <a:t>ОПЫТ ПРОЕКТА В ТОМСКОЙ ОБЛАСТИ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5438775" y="5594350"/>
            <a:ext cx="3543300" cy="1022350"/>
          </a:xfrm>
          <a:prstGeom prst="rect">
            <a:avLst/>
          </a:prstGeom>
          <a:solidFill>
            <a:schemeClr val="bg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rgbClr val="0069B4"/>
                </a:solidFill>
              </a:rPr>
              <a:t>М.А. ЛУКАШОВ,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rgbClr val="0069B4"/>
                </a:solidFill>
              </a:rPr>
              <a:t>ГЛАВНЫЙ ВРАЧ ОГАУЗ «ТОКБ»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179388"/>
            <a:ext cx="9144000" cy="114141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F68000"/>
                </a:solidFill>
                <a:latin typeface="+mj-lt"/>
              </a:rPr>
              <a:t>ПРЕДПОСЫЛКИ К ВНЕДРЕНИЮ СИСТЕМЫ УПРАВЛЕНИЯ </a:t>
            </a:r>
          </a:p>
          <a:p>
            <a:pPr algn="ctr">
              <a:defRPr/>
            </a:pPr>
            <a:r>
              <a:rPr lang="ru-RU" sz="2400" b="1" dirty="0">
                <a:solidFill>
                  <a:srgbClr val="F68000"/>
                </a:solidFill>
                <a:latin typeface="+mj-lt"/>
              </a:rPr>
              <a:t>КАЧЕСТВОМ И БЕЗОПАСНОСТЬЮ МЕДИЦИНСКОЙ ДЕЯТЕЛЬНОСТИ</a:t>
            </a:r>
            <a:endParaRPr lang="ru-RU" sz="2400" dirty="0">
              <a:latin typeface="+mj-l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66700" y="1588002"/>
            <a:ext cx="8610600" cy="36877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ru-RU" altLang="zh-CN" sz="2200" dirty="0" smtClean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Наличие </a:t>
            </a:r>
            <a:r>
              <a:rPr lang="ru-RU" altLang="zh-CN" sz="2200" dirty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конкурентной среды и необходимость повышения  конкурентоспособности учреждения</a:t>
            </a:r>
            <a:endParaRPr lang="sl-SI" altLang="zh-CN" sz="2200" dirty="0">
              <a:solidFill>
                <a:srgbClr val="0069B4"/>
              </a:solidFill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Ø"/>
            </a:pPr>
            <a:r>
              <a:rPr lang="ru-RU" altLang="zh-CN" sz="2200" dirty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Р</a:t>
            </a:r>
            <a:r>
              <a:rPr lang="ru-RU" altLang="zh-CN" sz="2200" dirty="0" smtClean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ост </a:t>
            </a:r>
            <a:r>
              <a:rPr lang="ru-RU" altLang="zh-CN" sz="2200" dirty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требований потребителей (пациентов) </a:t>
            </a:r>
            <a:endParaRPr lang="sl-SI" altLang="zh-CN" sz="2200" dirty="0">
              <a:solidFill>
                <a:srgbClr val="0069B4"/>
              </a:solidFill>
            </a:endParaRPr>
          </a:p>
          <a:p>
            <a:pPr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Ø"/>
            </a:pPr>
            <a:r>
              <a:rPr lang="ru-RU" altLang="zh-CN" sz="2200" dirty="0" smtClean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Ужесточение </a:t>
            </a:r>
            <a:r>
              <a:rPr lang="ru-RU" altLang="zh-CN" sz="2200" dirty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требований со стороны контролирующих органов </a:t>
            </a:r>
            <a:endParaRPr lang="ru-RU" altLang="zh-CN" sz="2200" dirty="0" smtClean="0">
              <a:solidFill>
                <a:srgbClr val="0069B4"/>
              </a:solidFill>
              <a:ea typeface="Noto Sans CJK SC Regular" charset="0"/>
              <a:cs typeface="Noto Sans CJK SC Regular" charset="0"/>
            </a:endParaRP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altLang="zh-CN" sz="2200" dirty="0" smtClean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и </a:t>
            </a:r>
            <a:r>
              <a:rPr lang="ru-RU" altLang="zh-CN" sz="2200" dirty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страховых компаний</a:t>
            </a:r>
            <a:endParaRPr lang="sl-SI" altLang="zh-CN" sz="2200" dirty="0">
              <a:solidFill>
                <a:srgbClr val="0069B4"/>
              </a:solidFill>
            </a:endParaRPr>
          </a:p>
          <a:p>
            <a:pPr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Ø"/>
            </a:pPr>
            <a:r>
              <a:rPr lang="ru-RU" altLang="zh-CN" sz="2200" dirty="0" smtClean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Необходимость снижения финансовых издержек МО</a:t>
            </a:r>
          </a:p>
          <a:p>
            <a:pPr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Ø"/>
            </a:pPr>
            <a:r>
              <a:rPr lang="ru-RU" altLang="zh-CN" sz="2200" dirty="0" smtClean="0">
                <a:solidFill>
                  <a:srgbClr val="0069B4"/>
                </a:solidFill>
              </a:rPr>
              <a:t>Осознание необходимости </a:t>
            </a:r>
            <a:r>
              <a:rPr lang="ru-RU" altLang="zh-CN" sz="2200" dirty="0">
                <a:solidFill>
                  <a:srgbClr val="0069B4"/>
                </a:solidFill>
              </a:rPr>
              <a:t>изменений </a:t>
            </a:r>
            <a:r>
              <a:rPr lang="ru-RU" altLang="zh-CN" sz="2200" dirty="0" smtClean="0">
                <a:solidFill>
                  <a:srgbClr val="0069B4"/>
                </a:solidFill>
              </a:rPr>
              <a:t>в управленческой практике</a:t>
            </a:r>
          </a:p>
          <a:p>
            <a:pPr marL="352425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ru-RU" altLang="zh-CN" sz="2200" dirty="0" smtClean="0">
                <a:solidFill>
                  <a:srgbClr val="0069B4"/>
                </a:solidFill>
              </a:rPr>
              <a:t>и формирования функционирующей системы обеспечения качества и безопасности медицинской деятельности в МО</a:t>
            </a:r>
            <a:endParaRPr lang="ru-RU" altLang="ru-RU" sz="2200" dirty="0">
              <a:solidFill>
                <a:srgbClr val="0069B4"/>
              </a:solidFill>
              <a:cs typeface="Arial" panose="020B060402020202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0" y="6153150"/>
            <a:ext cx="9144000" cy="54133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F68000"/>
                </a:solidFill>
              </a:rPr>
              <a:t>okb.tomsk.ru</a:t>
            </a:r>
            <a:endParaRPr lang="ru-RU" sz="2400" dirty="0">
              <a:solidFill>
                <a:srgbClr val="F68000"/>
              </a:solidFill>
            </a:endParaRPr>
          </a:p>
        </p:txBody>
      </p:sp>
      <p:pic>
        <p:nvPicPr>
          <p:cNvPr id="4101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888" y="6211888"/>
            <a:ext cx="1471612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179388"/>
            <a:ext cx="9144000" cy="114141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F68000"/>
                </a:solidFill>
              </a:rPr>
              <a:t> </a:t>
            </a:r>
            <a:r>
              <a:rPr lang="ru-RU" sz="2400" b="1" dirty="0">
                <a:solidFill>
                  <a:srgbClr val="F68000"/>
                </a:solidFill>
                <a:latin typeface="+mj-lt"/>
              </a:rPr>
              <a:t>ВНЕДРЕНИЕ СИСТЕМЫ УПРАВЛЕНИЯ </a:t>
            </a:r>
          </a:p>
          <a:p>
            <a:pPr algn="ctr">
              <a:defRPr/>
            </a:pPr>
            <a:r>
              <a:rPr lang="ru-RU" sz="2400" b="1" dirty="0">
                <a:solidFill>
                  <a:srgbClr val="F68000"/>
                </a:solidFill>
                <a:latin typeface="+mj-lt"/>
              </a:rPr>
              <a:t>КАЧЕСТВОМ И БЕЗОПАСНОСТЬЮ МЕДИЦИНСКОЙ ДЕЯТЕЛЬНОСТИ</a:t>
            </a:r>
            <a:endParaRPr lang="ru-RU" sz="2400" dirty="0">
              <a:latin typeface="+mj-l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54000" y="1864896"/>
            <a:ext cx="8610600" cy="36877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356400">
              <a:defRPr/>
            </a:pPr>
            <a:r>
              <a:rPr lang="ru-RU" sz="2400" dirty="0" smtClean="0">
                <a:solidFill>
                  <a:srgbClr val="0069B4"/>
                </a:solidFill>
              </a:rPr>
              <a:t>В </a:t>
            </a:r>
            <a:r>
              <a:rPr lang="ru-RU" sz="2400" dirty="0">
                <a:solidFill>
                  <a:srgbClr val="0069B4"/>
                </a:solidFill>
              </a:rPr>
              <a:t>сентябре 2016 г. </a:t>
            </a:r>
            <a:r>
              <a:rPr lang="ru-RU" sz="2400" dirty="0" smtClean="0">
                <a:solidFill>
                  <a:srgbClr val="0069B4"/>
                </a:solidFill>
              </a:rPr>
              <a:t>между </a:t>
            </a:r>
            <a:r>
              <a:rPr lang="ru-RU" sz="2400" dirty="0">
                <a:solidFill>
                  <a:srgbClr val="0069B4"/>
                </a:solidFill>
              </a:rPr>
              <a:t>ОГАУЗ «ТОКБ» </a:t>
            </a:r>
            <a:endParaRPr lang="ru-RU" sz="2400" dirty="0" smtClean="0">
              <a:solidFill>
                <a:srgbClr val="0069B4"/>
              </a:solidFill>
            </a:endParaRPr>
          </a:p>
          <a:p>
            <a:pPr marL="356400">
              <a:defRPr/>
            </a:pPr>
            <a:r>
              <a:rPr lang="ru-RU" sz="2400" dirty="0" smtClean="0">
                <a:solidFill>
                  <a:srgbClr val="0069B4"/>
                </a:solidFill>
              </a:rPr>
              <a:t>и </a:t>
            </a:r>
            <a:r>
              <a:rPr lang="ru-RU" sz="2400" dirty="0">
                <a:solidFill>
                  <a:srgbClr val="0069B4"/>
                </a:solidFill>
              </a:rPr>
              <a:t>ФГБУ«Центр мониторинга </a:t>
            </a:r>
            <a:r>
              <a:rPr lang="ru-RU" sz="2400" dirty="0" smtClean="0">
                <a:solidFill>
                  <a:srgbClr val="0069B4"/>
                </a:solidFill>
              </a:rPr>
              <a:t>и клинико-экономической экспертизы» Росздравнадзора заключен договор </a:t>
            </a:r>
          </a:p>
          <a:p>
            <a:pPr marL="356400">
              <a:defRPr/>
            </a:pPr>
            <a:r>
              <a:rPr lang="ru-RU" sz="2400" dirty="0" smtClean="0">
                <a:solidFill>
                  <a:srgbClr val="0069B4"/>
                </a:solidFill>
              </a:rPr>
              <a:t>«Оказание консультативных методических услуг </a:t>
            </a:r>
          </a:p>
          <a:p>
            <a:pPr marL="356400">
              <a:defRPr/>
            </a:pPr>
            <a:r>
              <a:rPr lang="ru-RU" sz="2400" dirty="0" smtClean="0">
                <a:solidFill>
                  <a:srgbClr val="0069B4"/>
                </a:solidFill>
              </a:rPr>
              <a:t>в сфере здравоохранения»</a:t>
            </a:r>
            <a:endParaRPr lang="ru-RU" sz="2400" dirty="0">
              <a:solidFill>
                <a:srgbClr val="0069B4"/>
              </a:solidFill>
              <a:cs typeface="Arial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0" y="6153150"/>
            <a:ext cx="9144000" cy="54133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F68000"/>
                </a:solidFill>
              </a:rPr>
              <a:t>okb.tomsk.ru</a:t>
            </a:r>
            <a:endParaRPr lang="ru-RU" sz="2400" dirty="0">
              <a:solidFill>
                <a:srgbClr val="F68000"/>
              </a:solidFill>
            </a:endParaRPr>
          </a:p>
        </p:txBody>
      </p:sp>
      <p:pic>
        <p:nvPicPr>
          <p:cNvPr id="512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888" y="6211888"/>
            <a:ext cx="1471612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179388"/>
            <a:ext cx="9144000" cy="114141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F68000"/>
                </a:solidFill>
                <a:latin typeface="+mj-lt"/>
              </a:rPr>
              <a:t>ЦЕЛЬ ПРОЕКТА</a:t>
            </a:r>
            <a:endParaRPr lang="ru-RU" sz="2400" dirty="0">
              <a:solidFill>
                <a:srgbClr val="F68000"/>
              </a:solidFill>
              <a:latin typeface="+mj-l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58763" y="1844675"/>
            <a:ext cx="8610600" cy="36877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marL="355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zh-CN" sz="2400" dirty="0" smtClean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Создание прозрачной и </a:t>
            </a:r>
            <a:r>
              <a:rPr lang="ru-RU" altLang="zh-CN" sz="2400" dirty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постоянно совершенствующейся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zh-CN" sz="2400" dirty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системы внутреннего контроля качества и безопасности медицинской деятельности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zh-CN" sz="2400" dirty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на основе  практических рекомендаций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zh-CN" sz="2400" dirty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ФГБУ «Центр мониторинга и клинико-экономической экспертизы» </a:t>
            </a:r>
            <a:r>
              <a:rPr lang="ru-RU" altLang="zh-CN" sz="2400" dirty="0" smtClean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Росздравнадзора (2015)</a:t>
            </a:r>
            <a:endParaRPr lang="ru-RU" altLang="ru-RU" sz="2400" dirty="0">
              <a:solidFill>
                <a:srgbClr val="0069B4"/>
              </a:solidFill>
              <a:cs typeface="Arial" panose="020B060402020202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0" y="6153150"/>
            <a:ext cx="9144000" cy="54133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F68000"/>
                </a:solidFill>
              </a:rPr>
              <a:t>okb.tomsk.ru</a:t>
            </a:r>
            <a:endParaRPr lang="ru-RU" sz="2400" dirty="0">
              <a:solidFill>
                <a:srgbClr val="F68000"/>
              </a:solidFill>
            </a:endParaRPr>
          </a:p>
        </p:txBody>
      </p:sp>
      <p:pic>
        <p:nvPicPr>
          <p:cNvPr id="6149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888" y="6211888"/>
            <a:ext cx="1471612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179388"/>
            <a:ext cx="9144000" cy="114141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F68000"/>
                </a:solidFill>
                <a:latin typeface="+mj-lt"/>
              </a:rPr>
              <a:t>ОЖИДАЕМЫЕ РЕЗУЛЬТАТЫ ПРОЕКТА</a:t>
            </a:r>
            <a:endParaRPr lang="ru-RU" sz="2400" dirty="0">
              <a:solidFill>
                <a:srgbClr val="F68000"/>
              </a:solidFill>
              <a:latin typeface="+mj-l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71463" y="1965325"/>
            <a:ext cx="8610600" cy="36893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ru-RU" altLang="zh-CN" sz="2000" dirty="0" smtClean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Повышение </a:t>
            </a:r>
            <a:r>
              <a:rPr lang="ru-RU" altLang="zh-CN" sz="2000" dirty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качества оказываемой медицинской помощи</a:t>
            </a:r>
            <a:endParaRPr lang="sl-SI" altLang="zh-CN" sz="2000" dirty="0">
              <a:solidFill>
                <a:srgbClr val="0069B4"/>
              </a:solidFill>
              <a:cs typeface="Times New Roman" panose="02020603050405020304" pitchFamily="18" charset="0"/>
            </a:endParaRPr>
          </a:p>
          <a:p>
            <a:pPr marL="0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ru-RU" altLang="zh-CN" sz="2000" dirty="0" smtClean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Повышение </a:t>
            </a:r>
            <a:r>
              <a:rPr lang="ru-RU" altLang="zh-CN" sz="2000" dirty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безопасности оказания медицинских услуг </a:t>
            </a:r>
            <a:endParaRPr lang="ru-RU" altLang="zh-CN" sz="2000" dirty="0" smtClean="0">
              <a:solidFill>
                <a:srgbClr val="0069B4"/>
              </a:solidFill>
              <a:ea typeface="Noto Sans CJK SC Regular" charset="0"/>
              <a:cs typeface="Noto Sans CJK SC Regular" charset="0"/>
            </a:endParaRPr>
          </a:p>
          <a:p>
            <a:pPr marL="352425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ru-RU" altLang="zh-CN" sz="2000" dirty="0" smtClean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и управление рисками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ru-RU" altLang="zh-CN" sz="2000" dirty="0" smtClean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Совершенствование </a:t>
            </a:r>
            <a:r>
              <a:rPr lang="ru-RU" altLang="zh-CN" sz="2000" dirty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системы мониторинга и профилактики ИСМП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ru-RU" altLang="zh-CN" sz="2000" dirty="0" smtClean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Внедрение </a:t>
            </a:r>
            <a:r>
              <a:rPr lang="ru-RU" altLang="zh-CN" sz="2000" dirty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системы мониторинга неблагоприятных событий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ru-RU" altLang="zh-CN" sz="2000" dirty="0" smtClean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Внедрение </a:t>
            </a:r>
            <a:r>
              <a:rPr lang="ru-RU" altLang="zh-CN" sz="2000" dirty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системы непрерывного обучения медицинского персонала</a:t>
            </a:r>
          </a:p>
          <a:p>
            <a:pPr marL="352425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ru-RU" altLang="zh-CN" sz="2000" dirty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на рабочем месте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ru-RU" altLang="zh-CN" sz="2000" dirty="0" smtClean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Совершенствование </a:t>
            </a:r>
            <a:r>
              <a:rPr lang="ru-RU" altLang="zh-CN" sz="2000" dirty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управленческой деятельности ТОКБ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ru-RU" altLang="zh-CN" sz="2000" dirty="0" smtClean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Повышение </a:t>
            </a:r>
            <a:r>
              <a:rPr lang="ru-RU" altLang="zh-CN" sz="2000" dirty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эффективности финансовой деятельности ТОКБ</a:t>
            </a:r>
            <a:endParaRPr lang="sl-SI" altLang="zh-CN" sz="2000" dirty="0">
              <a:solidFill>
                <a:srgbClr val="0069B4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ru-RU" altLang="zh-CN" sz="2000" dirty="0" smtClean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Повышение </a:t>
            </a:r>
            <a:r>
              <a:rPr lang="ru-RU" altLang="zh-CN" sz="2000" dirty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престижа </a:t>
            </a:r>
            <a:r>
              <a:rPr lang="ru-RU" altLang="zh-CN" sz="2000" dirty="0" smtClean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ТОКБ в системе медицинских учреждений </a:t>
            </a:r>
          </a:p>
          <a:p>
            <a:pPr marL="352425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ru-RU" altLang="zh-CN" sz="2000" dirty="0" smtClean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Томской области</a:t>
            </a:r>
            <a:endParaRPr lang="sl-SI" altLang="zh-CN" sz="2000" dirty="0">
              <a:solidFill>
                <a:srgbClr val="0069B4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0" y="6153150"/>
            <a:ext cx="9144000" cy="54133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F68000"/>
                </a:solidFill>
              </a:rPr>
              <a:t>okb.tomsk.ru</a:t>
            </a:r>
            <a:endParaRPr lang="ru-RU" sz="2400" dirty="0">
              <a:solidFill>
                <a:srgbClr val="F68000"/>
              </a:solidFill>
            </a:endParaRPr>
          </a:p>
        </p:txBody>
      </p:sp>
      <p:pic>
        <p:nvPicPr>
          <p:cNvPr id="7173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888" y="6211888"/>
            <a:ext cx="1471612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179388"/>
            <a:ext cx="9144000" cy="114141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F68000"/>
                </a:solidFill>
                <a:latin typeface="+mj-lt"/>
              </a:rPr>
              <a:t>НАПРАВЛЕНИЯ ВНУТРЕННЕГО КОНТРОЛЯ КАЧЕСТВА И БЕЗОПАСНОСТИ МЕДИЦИНСКОЙ ДЕЯТЕЛЬНОСТИ В МО </a:t>
            </a:r>
            <a:endParaRPr lang="ru-RU" sz="2400" dirty="0">
              <a:solidFill>
                <a:srgbClr val="F68000"/>
              </a:solidFill>
              <a:latin typeface="+mj-l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71463" y="1491916"/>
            <a:ext cx="8610600" cy="4459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176213" lvl="0" indent="-176213">
              <a:lnSpc>
                <a:spcPct val="85000"/>
              </a:lnSpc>
              <a:spcBef>
                <a:spcPts val="0"/>
              </a:spcBef>
              <a:tabLst>
                <a:tab pos="176213" algn="l"/>
              </a:tabLst>
            </a:pPr>
            <a:endParaRPr lang="sl-SI" altLang="zh-CN" sz="1700" dirty="0">
              <a:solidFill>
                <a:srgbClr val="0070C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0" y="6153150"/>
            <a:ext cx="9144000" cy="54133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F68000"/>
                </a:solidFill>
              </a:rPr>
              <a:t>okb.tomsk.ru</a:t>
            </a:r>
            <a:endParaRPr lang="ru-RU" sz="2400" dirty="0">
              <a:solidFill>
                <a:srgbClr val="F68000"/>
              </a:solidFill>
            </a:endParaRPr>
          </a:p>
        </p:txBody>
      </p:sp>
      <p:pic>
        <p:nvPicPr>
          <p:cNvPr id="7173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888" y="6211888"/>
            <a:ext cx="1471612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7321035"/>
              </p:ext>
            </p:extLst>
          </p:nvPr>
        </p:nvGraphicFramePr>
        <p:xfrm>
          <a:off x="352927" y="1525778"/>
          <a:ext cx="8441489" cy="4297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41489"/>
              </a:tblGrid>
              <a:tr h="22458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70C0"/>
                          </a:solidFill>
                        </a:rPr>
                        <a:t>Система управления персоналом. Медицинские кадры. Компетентность и компетенции</a:t>
                      </a:r>
                      <a:endParaRPr lang="ru-RU" sz="1600" dirty="0"/>
                    </a:p>
                  </a:txBody>
                  <a:tcPr/>
                </a:tc>
              </a:tr>
              <a:tr h="18992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70C0"/>
                          </a:solidFill>
                        </a:rPr>
                        <a:t>Идентификация личности пациента</a:t>
                      </a:r>
                      <a:endParaRPr lang="ru-RU" sz="1600" dirty="0"/>
                    </a:p>
                  </a:txBody>
                  <a:tcPr/>
                </a:tc>
              </a:tr>
              <a:tr h="3477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70C0"/>
                          </a:solidFill>
                        </a:rPr>
                        <a:t>Эпидемиологическая безопасность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70C0"/>
                          </a:solidFill>
                        </a:rPr>
                        <a:t>(профилактика инфекций, связанных с оказанием медицинской помощи (ИСМП))</a:t>
                      </a:r>
                      <a:endParaRPr lang="ru-RU" sz="1600" dirty="0"/>
                    </a:p>
                  </a:txBody>
                  <a:tcPr/>
                </a:tc>
              </a:tr>
              <a:tr h="13406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70C0"/>
                          </a:solidFill>
                        </a:rPr>
                        <a:t>Лекарственная безопасность. </a:t>
                      </a:r>
                      <a:r>
                        <a:rPr lang="ru-RU" sz="1600" dirty="0" err="1" smtClean="0">
                          <a:solidFill>
                            <a:srgbClr val="0070C0"/>
                          </a:solidFill>
                        </a:rPr>
                        <a:t>Фармаконадзор</a:t>
                      </a:r>
                      <a:endParaRPr lang="ru-RU" sz="1600" dirty="0"/>
                    </a:p>
                  </a:txBody>
                  <a:tcPr/>
                </a:tc>
              </a:tr>
              <a:tr h="1796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70C0"/>
                          </a:solidFill>
                        </a:rPr>
                        <a:t>Контроль качества и безопасности обращения медицинских изделий</a:t>
                      </a:r>
                      <a:endParaRPr lang="ru-RU" sz="1600" dirty="0"/>
                    </a:p>
                  </a:txBody>
                  <a:tcPr/>
                </a:tc>
              </a:tr>
              <a:tr h="3534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70C0"/>
                          </a:solidFill>
                        </a:rPr>
                        <a:t>Организация экстренной и неотложной помощи в стационаре.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70C0"/>
                          </a:solidFill>
                        </a:rPr>
                        <a:t>Организация работы приемного отделения</a:t>
                      </a:r>
                      <a:endParaRPr lang="ru-RU" sz="1600" dirty="0"/>
                    </a:p>
                  </a:txBody>
                  <a:tcPr/>
                </a:tc>
              </a:tr>
              <a:tr h="2841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70C0"/>
                          </a:solidFill>
                        </a:rPr>
                        <a:t>Преемственность медицинской помощи. Передача клинической ответственности за пациента. Организация перевода пациентов в рамках одной МО и трансфер в другие МО</a:t>
                      </a:r>
                      <a:endParaRPr lang="ru-RU" sz="1600" dirty="0"/>
                    </a:p>
                  </a:txBody>
                  <a:tcPr/>
                </a:tc>
              </a:tr>
              <a:tr h="3271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70C0"/>
                          </a:solidFill>
                        </a:rPr>
                        <a:t>Хирургическая безопасность.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70C0"/>
                          </a:solidFill>
                        </a:rPr>
                        <a:t>Профилактика рисков, связанных с оперативными вмешательствами</a:t>
                      </a:r>
                      <a:endParaRPr lang="ru-RU" sz="1600" dirty="0"/>
                    </a:p>
                  </a:txBody>
                  <a:tcPr/>
                </a:tc>
              </a:tr>
              <a:tr h="3059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70C0"/>
                          </a:solidFill>
                        </a:rPr>
                        <a:t>Профилактика рисков, связанных с переливанием донорской крови и ее компонентов, препаратов из донорской крови</a:t>
                      </a:r>
                      <a:endParaRPr lang="ru-RU" sz="1600" dirty="0"/>
                    </a:p>
                  </a:txBody>
                  <a:tcPr/>
                </a:tc>
              </a:tr>
              <a:tr h="36499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70C0"/>
                          </a:solidFill>
                        </a:rPr>
                        <a:t>Безопасность среды в МО.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70C0"/>
                          </a:solidFill>
                        </a:rPr>
                        <a:t>Организация ухода за пациентами, профилактика пролежней и падений</a:t>
                      </a:r>
                      <a:endParaRPr lang="ru-RU" sz="1600" dirty="0"/>
                    </a:p>
                  </a:txBody>
                  <a:tcPr/>
                </a:tc>
              </a:tr>
              <a:tr h="26359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dirty="0" smtClean="0">
                          <a:solidFill>
                            <a:srgbClr val="0070C0"/>
                          </a:solidFill>
                        </a:rPr>
                        <a:t>Организация оказания медицинской помощи на основании данных доказательной медицины. </a:t>
                      </a:r>
                      <a:r>
                        <a:rPr lang="ru-RU" sz="1600" dirty="0" smtClean="0">
                          <a:solidFill>
                            <a:srgbClr val="0070C0"/>
                          </a:solidFill>
                        </a:rPr>
                        <a:t>С</a:t>
                      </a:r>
                      <a:r>
                        <a:rPr lang="sl-SI" sz="1600" dirty="0" smtClean="0">
                          <a:solidFill>
                            <a:srgbClr val="0070C0"/>
                          </a:solidFill>
                        </a:rPr>
                        <a:t>оответствие клиническим рекомендациям (протоколам лечения)</a:t>
                      </a:r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889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179388"/>
            <a:ext cx="9144000" cy="114141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2400" b="1" dirty="0">
                <a:solidFill>
                  <a:srgbClr val="F68000"/>
                </a:solidFill>
                <a:latin typeface="+mj-lt"/>
              </a:rPr>
              <a:t>МУЛЬТИДИСЦИПЛИНАРНАЯ РАБОЧАЯ ГРУППА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82563" y="1373188"/>
            <a:ext cx="8763000" cy="11461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55600" eaLnBrk="1" fontAlgn="auto" hangingPunct="1">
              <a:spcBef>
                <a:spcPts val="0"/>
              </a:spcBef>
              <a:spcAft>
                <a:spcPts val="0"/>
              </a:spcAft>
              <a:tabLst>
                <a:tab pos="8077200" algn="l"/>
              </a:tabLst>
              <a:defRPr/>
            </a:pPr>
            <a:r>
              <a:rPr lang="ru-RU" sz="2000" dirty="0">
                <a:solidFill>
                  <a:srgbClr val="0069B4"/>
                </a:solidFill>
                <a:cs typeface="Arial" charset="0"/>
              </a:rPr>
              <a:t>Для выполнения проекта была создана </a:t>
            </a:r>
            <a:r>
              <a:rPr lang="ru-RU" sz="2000" dirty="0" err="1">
                <a:solidFill>
                  <a:srgbClr val="0069B4"/>
                </a:solidFill>
                <a:cs typeface="Arial" charset="0"/>
              </a:rPr>
              <a:t>мультидисциплинарная</a:t>
            </a:r>
            <a:r>
              <a:rPr lang="ru-RU" sz="2000" dirty="0">
                <a:solidFill>
                  <a:srgbClr val="0069B4"/>
                </a:solidFill>
                <a:cs typeface="Arial" charset="0"/>
              </a:rPr>
              <a:t> </a:t>
            </a:r>
          </a:p>
          <a:p>
            <a:pPr marL="355600" eaLnBrk="1" fontAlgn="auto" hangingPunct="1">
              <a:spcBef>
                <a:spcPts val="0"/>
              </a:spcBef>
              <a:spcAft>
                <a:spcPts val="0"/>
              </a:spcAft>
              <a:tabLst>
                <a:tab pos="8077200" algn="l"/>
              </a:tabLst>
              <a:defRPr/>
            </a:pPr>
            <a:r>
              <a:rPr lang="ru-RU" sz="2000" dirty="0">
                <a:solidFill>
                  <a:srgbClr val="0069B4"/>
                </a:solidFill>
                <a:cs typeface="Arial" charset="0"/>
              </a:rPr>
              <a:t>рабочая группа, состоящая из 11 подгрупп, </a:t>
            </a:r>
          </a:p>
          <a:p>
            <a:pPr marL="355600" eaLnBrk="1" fontAlgn="auto" hangingPunct="1">
              <a:spcBef>
                <a:spcPts val="0"/>
              </a:spcBef>
              <a:spcAft>
                <a:spcPts val="0"/>
              </a:spcAft>
              <a:tabLst>
                <a:tab pos="8077200" algn="l"/>
              </a:tabLst>
              <a:defRPr/>
            </a:pPr>
            <a:r>
              <a:rPr lang="ru-RU" sz="2000" dirty="0">
                <a:solidFill>
                  <a:srgbClr val="0069B4"/>
                </a:solidFill>
                <a:cs typeface="Arial" charset="0"/>
              </a:rPr>
              <a:t>ответственных за выделенные направления</a:t>
            </a:r>
          </a:p>
        </p:txBody>
      </p:sp>
      <p:grpSp>
        <p:nvGrpSpPr>
          <p:cNvPr id="8196" name="Группа 19"/>
          <p:cNvGrpSpPr>
            <a:grpSpLocks/>
          </p:cNvGrpSpPr>
          <p:nvPr/>
        </p:nvGrpSpPr>
        <p:grpSpPr bwMode="auto">
          <a:xfrm>
            <a:off x="214313" y="2682875"/>
            <a:ext cx="8701087" cy="3306763"/>
            <a:chOff x="576763" y="1099540"/>
            <a:chExt cx="8055235" cy="4936886"/>
          </a:xfrm>
        </p:grpSpPr>
        <p:graphicFrame>
          <p:nvGraphicFramePr>
            <p:cNvPr id="21" name="Схема 20"/>
            <p:cNvGraphicFramePr/>
            <p:nvPr/>
          </p:nvGraphicFramePr>
          <p:xfrm>
            <a:off x="576763" y="1099540"/>
            <a:ext cx="8055235" cy="4936886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sp>
          <p:nvSpPr>
            <p:cNvPr id="22" name="Скругленный прямоугольник 21"/>
            <p:cNvSpPr/>
            <p:nvPr/>
          </p:nvSpPr>
          <p:spPr>
            <a:xfrm>
              <a:off x="685518" y="4813463"/>
              <a:ext cx="7939132" cy="372102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0069B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1400" dirty="0">
                  <a:solidFill>
                    <a:schemeClr val="accent1">
                      <a:lumMod val="50000"/>
                    </a:schemeClr>
                  </a:solidFill>
                </a:rPr>
                <a:t>Члены рабочих подгрупп</a:t>
              </a:r>
            </a:p>
          </p:txBody>
        </p:sp>
        <p:sp>
          <p:nvSpPr>
            <p:cNvPr id="23" name="Скругленный прямоугольник 22"/>
            <p:cNvSpPr/>
            <p:nvPr/>
          </p:nvSpPr>
          <p:spPr>
            <a:xfrm>
              <a:off x="769289" y="3623680"/>
              <a:ext cx="7771590" cy="372102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0069B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1400" dirty="0">
                  <a:solidFill>
                    <a:schemeClr val="accent1">
                      <a:lumMod val="50000"/>
                    </a:schemeClr>
                  </a:solidFill>
                </a:rPr>
                <a:t>Руководители  рабочих подгрупп по соответствующим направлениям</a:t>
              </a:r>
            </a:p>
          </p:txBody>
        </p:sp>
      </p:grpSp>
      <p:sp>
        <p:nvSpPr>
          <p:cNvPr id="24" name="Прямоугольник 23"/>
          <p:cNvSpPr/>
          <p:nvPr/>
        </p:nvSpPr>
        <p:spPr>
          <a:xfrm>
            <a:off x="0" y="6153150"/>
            <a:ext cx="9144000" cy="54133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F68000"/>
                </a:solidFill>
              </a:rPr>
              <a:t>okb.tomsk.ru</a:t>
            </a:r>
            <a:endParaRPr lang="ru-RU" sz="2400" dirty="0">
              <a:solidFill>
                <a:srgbClr val="F68000"/>
              </a:solidFill>
            </a:endParaRPr>
          </a:p>
        </p:txBody>
      </p:sp>
      <p:pic>
        <p:nvPicPr>
          <p:cNvPr id="8198" name="Рисунок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888" y="6211888"/>
            <a:ext cx="1471612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179388"/>
            <a:ext cx="9144000" cy="114141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F68000"/>
                </a:solidFill>
                <a:latin typeface="+mj-lt"/>
              </a:rPr>
              <a:t>ОРГАНИЗАЦИЯ ПРОВЕДЕНИЯ ВНУТРЕННЕГО АУДИТА</a:t>
            </a:r>
            <a:endParaRPr lang="ru-RU" sz="2400" dirty="0">
              <a:solidFill>
                <a:srgbClr val="F68000"/>
              </a:solidFill>
              <a:latin typeface="+mj-l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14300" y="1617663"/>
            <a:ext cx="8885238" cy="42402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4491038" lvl="1" indent="-271463">
              <a:spcBef>
                <a:spcPts val="300"/>
              </a:spcBef>
              <a:buFont typeface="Wingdings" panose="05000000000000000000" pitchFamily="2" charset="2"/>
              <a:buChar char="v"/>
              <a:defRPr/>
            </a:pPr>
            <a:r>
              <a:rPr lang="ru-RU" sz="2000" dirty="0">
                <a:solidFill>
                  <a:srgbClr val="0069B4"/>
                </a:solidFill>
              </a:rPr>
              <a:t>Аудит проводили в течение 2 месяцев</a:t>
            </a:r>
          </a:p>
          <a:p>
            <a:pPr marL="4491038" lvl="1" indent="-271463">
              <a:spcBef>
                <a:spcPts val="300"/>
              </a:spcBef>
              <a:buFont typeface="Wingdings" panose="05000000000000000000" pitchFamily="2" charset="2"/>
              <a:buChar char="v"/>
              <a:defRPr/>
            </a:pPr>
            <a:r>
              <a:rPr lang="ru-RU" sz="2000" dirty="0">
                <a:solidFill>
                  <a:srgbClr val="0069B4"/>
                </a:solidFill>
              </a:rPr>
              <a:t>Планирование внутреннего аудита началось с определения </a:t>
            </a:r>
          </a:p>
          <a:p>
            <a:pPr marL="4491038" lvl="1">
              <a:spcBef>
                <a:spcPts val="0"/>
              </a:spcBef>
              <a:defRPr/>
            </a:pPr>
            <a:r>
              <a:rPr lang="ru-RU" sz="2000" dirty="0">
                <a:solidFill>
                  <a:srgbClr val="0069B4"/>
                </a:solidFill>
              </a:rPr>
              <a:t>требований и задач </a:t>
            </a:r>
          </a:p>
          <a:p>
            <a:pPr marL="4491038" lvl="1">
              <a:defRPr/>
            </a:pPr>
            <a:r>
              <a:rPr lang="ru-RU" sz="2000" dirty="0">
                <a:solidFill>
                  <a:srgbClr val="0069B4"/>
                </a:solidFill>
              </a:rPr>
              <a:t>для каждого структурного подразделения ТОКБ, </a:t>
            </a:r>
          </a:p>
          <a:p>
            <a:pPr marL="4491038" lvl="1">
              <a:defRPr/>
            </a:pPr>
            <a:r>
              <a:rPr lang="ru-RU" sz="2000" dirty="0">
                <a:solidFill>
                  <a:srgbClr val="0069B4"/>
                </a:solidFill>
              </a:rPr>
              <a:t>с распределением </a:t>
            </a:r>
          </a:p>
          <a:p>
            <a:pPr marL="4491038" lvl="1">
              <a:defRPr/>
            </a:pPr>
            <a:r>
              <a:rPr lang="ru-RU" sz="2000" dirty="0">
                <a:solidFill>
                  <a:srgbClr val="0069B4"/>
                </a:solidFill>
              </a:rPr>
              <a:t>зон ответственности </a:t>
            </a:r>
          </a:p>
          <a:p>
            <a:pPr marL="4491038" lvl="1">
              <a:defRPr/>
            </a:pPr>
            <a:r>
              <a:rPr lang="ru-RU" sz="2000" dirty="0">
                <a:solidFill>
                  <a:srgbClr val="0069B4"/>
                </a:solidFill>
              </a:rPr>
              <a:t>в конкретной области экспертизы между членами команды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0" y="6153150"/>
            <a:ext cx="9144000" cy="54133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F68000"/>
                </a:solidFill>
              </a:rPr>
              <a:t>okb.tomsk.ru</a:t>
            </a:r>
            <a:endParaRPr lang="ru-RU" sz="2400" dirty="0">
              <a:solidFill>
                <a:srgbClr val="F68000"/>
              </a:solidFill>
            </a:endParaRPr>
          </a:p>
        </p:txBody>
      </p:sp>
      <p:pic>
        <p:nvPicPr>
          <p:cNvPr id="9221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888" y="6211888"/>
            <a:ext cx="1471612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6" descr="C:\Users\Popov_E\Desktop\Презентация\Группы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939925"/>
            <a:ext cx="3260725" cy="3676650"/>
          </a:xfrm>
          <a:prstGeom prst="rect">
            <a:avLst/>
          </a:prstGeom>
          <a:noFill/>
          <a:ln w="19050">
            <a:solidFill>
              <a:srgbClr val="0069B4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179388"/>
            <a:ext cx="9144000" cy="114141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F68000"/>
                </a:solidFill>
                <a:latin typeface="+mj-lt"/>
              </a:rPr>
              <a:t>ОРГАНИЗАЦИЯ ПРОВЕДЕНИЯ ВНУТРЕННЕГО АУДИТА</a:t>
            </a:r>
            <a:endParaRPr lang="ru-RU" sz="2400" dirty="0">
              <a:solidFill>
                <a:srgbClr val="F68000"/>
              </a:solidFill>
              <a:latin typeface="+mj-l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19063" y="1570038"/>
            <a:ext cx="8885237" cy="42402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5118100" lvl="1" indent="-273050">
              <a:spcBef>
                <a:spcPts val="300"/>
              </a:spcBef>
              <a:buFont typeface="Wingdings" panose="05000000000000000000" pitchFamily="2" charset="2"/>
              <a:buChar char="v"/>
              <a:defRPr/>
            </a:pPr>
            <a:r>
              <a:rPr lang="ru-RU" sz="2000" dirty="0">
                <a:solidFill>
                  <a:srgbClr val="0069B4"/>
                </a:solidFill>
              </a:rPr>
              <a:t>Результаты экспертизы фиксировали в рабочей таблице, </a:t>
            </a:r>
          </a:p>
          <a:p>
            <a:pPr marL="5118100" lvl="1">
              <a:defRPr/>
            </a:pPr>
            <a:r>
              <a:rPr lang="ru-RU" sz="2000" dirty="0">
                <a:solidFill>
                  <a:srgbClr val="0069B4"/>
                </a:solidFill>
              </a:rPr>
              <a:t>в которой описывали </a:t>
            </a:r>
          </a:p>
          <a:p>
            <a:pPr marL="5118100" lvl="1">
              <a:defRPr/>
            </a:pPr>
            <a:r>
              <a:rPr lang="ru-RU" sz="2000" dirty="0">
                <a:solidFill>
                  <a:srgbClr val="0069B4"/>
                </a:solidFill>
              </a:rPr>
              <a:t>соответствие </a:t>
            </a:r>
            <a:endParaRPr lang="ru-RU" sz="2000" dirty="0" smtClean="0">
              <a:solidFill>
                <a:srgbClr val="0069B4"/>
              </a:solidFill>
            </a:endParaRPr>
          </a:p>
          <a:p>
            <a:pPr marL="5118100" lvl="1">
              <a:defRPr/>
            </a:pPr>
            <a:r>
              <a:rPr lang="ru-RU" sz="2000" dirty="0" smtClean="0">
                <a:solidFill>
                  <a:srgbClr val="0069B4"/>
                </a:solidFill>
              </a:rPr>
              <a:t>показателей деятельности </a:t>
            </a:r>
            <a:r>
              <a:rPr lang="ru-RU" sz="2000" dirty="0">
                <a:solidFill>
                  <a:srgbClr val="0069B4"/>
                </a:solidFill>
              </a:rPr>
              <a:t>проверяемых подразделений </a:t>
            </a:r>
          </a:p>
          <a:p>
            <a:pPr marL="5118100" lvl="1">
              <a:defRPr/>
            </a:pPr>
            <a:r>
              <a:rPr lang="ru-RU" sz="2000" dirty="0">
                <a:solidFill>
                  <a:srgbClr val="0069B4"/>
                </a:solidFill>
              </a:rPr>
              <a:t>тому или иному требованию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0" y="6153150"/>
            <a:ext cx="9144000" cy="54133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F68000"/>
                </a:solidFill>
              </a:rPr>
              <a:t>okb.tomsk.ru</a:t>
            </a:r>
            <a:endParaRPr lang="ru-RU" sz="2400" dirty="0">
              <a:solidFill>
                <a:srgbClr val="F68000"/>
              </a:solidFill>
            </a:endParaRPr>
          </a:p>
        </p:txBody>
      </p:sp>
      <p:pic>
        <p:nvPicPr>
          <p:cNvPr id="1024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888" y="6211888"/>
            <a:ext cx="1471612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7" descr="C:\Users\Popov_E\Desktop\Презентация\Рабочая таблица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88" y="2417763"/>
            <a:ext cx="4179887" cy="2765425"/>
          </a:xfrm>
          <a:prstGeom prst="rect">
            <a:avLst/>
          </a:prstGeom>
          <a:noFill/>
          <a:ln w="19050">
            <a:solidFill>
              <a:srgbClr val="0069B4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179388"/>
            <a:ext cx="9144000" cy="114141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F68000"/>
                </a:solidFill>
                <a:latin typeface="+mj-lt"/>
              </a:rPr>
              <a:t>ОРГАНИЗАЦИЯ ПРОВЕДЕНИЯ ВНУТРЕННЕГО АУДИТА</a:t>
            </a:r>
            <a:endParaRPr lang="ru-RU" sz="2400" dirty="0">
              <a:solidFill>
                <a:srgbClr val="F68000"/>
              </a:solidFill>
              <a:latin typeface="+mj-l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58763" y="1844675"/>
            <a:ext cx="8610600" cy="36877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v"/>
            </a:pPr>
            <a:r>
              <a:rPr lang="ru-RU" altLang="ru-RU" sz="2000" dirty="0">
                <a:solidFill>
                  <a:srgbClr val="0069B4"/>
                </a:solidFill>
              </a:rPr>
              <a:t>В еженедельном режиме проводили совещания рабочей группы </a:t>
            </a:r>
          </a:p>
          <a:p>
            <a:pPr indent="9525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2000" dirty="0">
                <a:solidFill>
                  <a:srgbClr val="0069B4"/>
                </a:solidFill>
              </a:rPr>
              <a:t>для обсуждения наиболее сложных и неоднозначных вопросов, выявления проблем и обозначения путей их решения</a:t>
            </a:r>
          </a:p>
          <a:p>
            <a:pPr eaLnBrk="1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v"/>
            </a:pPr>
            <a:r>
              <a:rPr lang="ru-RU" altLang="ru-RU" sz="2000" dirty="0">
                <a:solidFill>
                  <a:srgbClr val="0069B4"/>
                </a:solidFill>
              </a:rPr>
              <a:t>По итогам аудита </a:t>
            </a:r>
            <a:r>
              <a:rPr lang="ru-RU" altLang="ru-RU" sz="2000" dirty="0" smtClean="0">
                <a:solidFill>
                  <a:srgbClr val="0069B4"/>
                </a:solidFill>
              </a:rPr>
              <a:t>составлен </a:t>
            </a:r>
            <a:r>
              <a:rPr lang="ru-RU" altLang="ru-RU" sz="2000" dirty="0">
                <a:solidFill>
                  <a:srgbClr val="0069B4"/>
                </a:solidFill>
              </a:rPr>
              <a:t>отчет, в котором представлено</a:t>
            </a:r>
            <a:r>
              <a:rPr lang="ru-RU" altLang="zh-CN" sz="2000" dirty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 </a:t>
            </a:r>
            <a:r>
              <a:rPr lang="ru-RU" altLang="zh-CN" sz="2000" dirty="0" smtClean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резюме </a:t>
            </a:r>
          </a:p>
          <a:p>
            <a:pPr marL="352425" indent="0" eaLnBrk="1" hangingPunct="1">
              <a:lnSpc>
                <a:spcPct val="100000"/>
              </a:lnSpc>
              <a:spcBef>
                <a:spcPts val="0"/>
              </a:spcBef>
              <a:buNone/>
            </a:pPr>
            <a:r>
              <a:rPr lang="ru-RU" altLang="zh-CN" sz="2000" dirty="0" smtClean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по </a:t>
            </a:r>
            <a:r>
              <a:rPr lang="ru-RU" altLang="zh-CN" sz="2000" dirty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каждому </a:t>
            </a:r>
            <a:r>
              <a:rPr lang="ru-RU" altLang="zh-CN" sz="2000" dirty="0" smtClean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разделу внутреннего </a:t>
            </a:r>
            <a:r>
              <a:rPr lang="ru-RU" altLang="zh-CN" sz="2000" dirty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контроля </a:t>
            </a:r>
            <a:r>
              <a:rPr lang="ru-RU" altLang="zh-CN" sz="2000" dirty="0" smtClean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качества </a:t>
            </a:r>
          </a:p>
          <a:p>
            <a:pPr marL="352425" indent="0" eaLnBrk="1" hangingPunct="1">
              <a:lnSpc>
                <a:spcPct val="100000"/>
              </a:lnSpc>
              <a:spcBef>
                <a:spcPts val="0"/>
              </a:spcBef>
              <a:buNone/>
            </a:pPr>
            <a:r>
              <a:rPr lang="ru-RU" altLang="zh-CN" sz="2000" dirty="0" smtClean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и </a:t>
            </a:r>
            <a:r>
              <a:rPr lang="ru-RU" altLang="zh-CN" sz="2000" dirty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безопасности медицинской деятельности </a:t>
            </a:r>
            <a:r>
              <a:rPr lang="ru-RU" altLang="zh-CN" sz="2000" dirty="0" smtClean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в МО, </a:t>
            </a:r>
          </a:p>
          <a:p>
            <a:pPr marL="352425" indent="0" eaLnBrk="1" hangingPunct="1">
              <a:lnSpc>
                <a:spcPct val="100000"/>
              </a:lnSpc>
              <a:spcBef>
                <a:spcPts val="0"/>
              </a:spcBef>
              <a:buNone/>
            </a:pPr>
            <a:r>
              <a:rPr lang="ru-RU" altLang="zh-CN" sz="2000" dirty="0" smtClean="0">
                <a:solidFill>
                  <a:srgbClr val="0069B4"/>
                </a:solidFill>
                <a:ea typeface="Noto Sans CJK SC Regular" charset="0"/>
                <a:cs typeface="Noto Sans CJK SC Regular" charset="0"/>
              </a:rPr>
              <a:t>с процентом соответствия показателей рекомендациям Росздравнадзора и комплексом необходимых корректирующих мероприятий</a:t>
            </a:r>
            <a:endParaRPr lang="ru-RU" altLang="ru-RU" sz="2000" dirty="0">
              <a:solidFill>
                <a:srgbClr val="0069B4"/>
              </a:solidFill>
              <a:cs typeface="Arial" panose="020B060402020202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0" y="6153150"/>
            <a:ext cx="9144000" cy="54133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F68000"/>
                </a:solidFill>
              </a:rPr>
              <a:t>okb.tomsk.ru</a:t>
            </a:r>
            <a:endParaRPr lang="ru-RU" sz="2400" dirty="0">
              <a:solidFill>
                <a:srgbClr val="F68000"/>
              </a:solidFill>
            </a:endParaRPr>
          </a:p>
        </p:txBody>
      </p:sp>
      <p:pic>
        <p:nvPicPr>
          <p:cNvPr id="11269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888" y="6211888"/>
            <a:ext cx="1471612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179388"/>
            <a:ext cx="9144000" cy="114141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F68000"/>
                </a:solidFill>
                <a:latin typeface="+mj-lt"/>
              </a:rPr>
              <a:t>РЕЗУЛЬТАТЫ ВНУТРЕННЕГО </a:t>
            </a:r>
            <a:r>
              <a:rPr lang="ru-RU" sz="2400" b="1" dirty="0">
                <a:solidFill>
                  <a:srgbClr val="F68000"/>
                </a:solidFill>
                <a:latin typeface="+mj-lt"/>
              </a:rPr>
              <a:t>АУДИТА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28588" y="1749427"/>
            <a:ext cx="8885237" cy="40449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803275" lvl="1" indent="-344488">
              <a:defRPr/>
            </a:pPr>
            <a:endParaRPr lang="ru-RU" sz="2000" dirty="0" smtClean="0">
              <a:solidFill>
                <a:srgbClr val="0069B4"/>
              </a:solidFill>
            </a:endParaRPr>
          </a:p>
          <a:p>
            <a:pPr marL="449263" lv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2400" dirty="0" smtClean="0">
              <a:solidFill>
                <a:srgbClr val="0069B4"/>
              </a:solidFill>
            </a:endParaRPr>
          </a:p>
          <a:p>
            <a:pPr marL="0" lvl="1" indent="-226800" defTabSz="352425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ru-RU" sz="2000" dirty="0">
              <a:solidFill>
                <a:srgbClr val="0069B4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6153150"/>
            <a:ext cx="9144000" cy="54133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F68000"/>
                </a:solidFill>
              </a:rPr>
              <a:t>okb.tomsk.ru</a:t>
            </a:r>
            <a:endParaRPr lang="ru-RU" sz="2400" dirty="0">
              <a:solidFill>
                <a:srgbClr val="F68000"/>
              </a:solidFill>
            </a:endParaRPr>
          </a:p>
        </p:txBody>
      </p:sp>
      <p:pic>
        <p:nvPicPr>
          <p:cNvPr id="24581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888" y="6211888"/>
            <a:ext cx="1471612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7"/>
            <a:ext cx="7886700" cy="676273"/>
          </a:xfrm>
        </p:spPr>
        <p:txBody>
          <a:bodyPr/>
          <a:lstStyle/>
          <a:p>
            <a:pPr algn="ctr"/>
            <a:endParaRPr lang="ru-RU" sz="2400" b="1" dirty="0">
              <a:solidFill>
                <a:srgbClr val="F68000"/>
              </a:solidFill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3459054762"/>
              </p:ext>
            </p:extLst>
          </p:nvPr>
        </p:nvGraphicFramePr>
        <p:xfrm>
          <a:off x="128587" y="1400175"/>
          <a:ext cx="8885238" cy="43150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2655"/>
                <a:gridCol w="1682583"/>
              </a:tblGrid>
              <a:tr h="401664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ru-RU" b="1" dirty="0" smtClean="0">
                          <a:solidFill>
                            <a:srgbClr val="0069B4"/>
                          </a:solidFill>
                        </a:rPr>
                        <a:t>Направления внутреннего аудита</a:t>
                      </a:r>
                      <a:endParaRPr lang="ru-RU" b="1" dirty="0">
                        <a:solidFill>
                          <a:srgbClr val="0069B4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ru-RU" b="1" dirty="0" smtClean="0">
                          <a:solidFill>
                            <a:srgbClr val="0069B4"/>
                          </a:solidFill>
                        </a:rPr>
                        <a:t>% соответствия</a:t>
                      </a:r>
                      <a:endParaRPr lang="ru-RU" b="1" dirty="0">
                        <a:solidFill>
                          <a:srgbClr val="0069B4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232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rgbClr val="0070C0"/>
                          </a:solidFill>
                        </a:rPr>
                        <a:t>Система управления </a:t>
                      </a:r>
                      <a:r>
                        <a:rPr lang="ru-RU" sz="1800" dirty="0" smtClean="0">
                          <a:solidFill>
                            <a:srgbClr val="0070C0"/>
                          </a:solidFill>
                        </a:rPr>
                        <a:t>персоналом ... 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ru-RU" sz="1800" dirty="0" smtClean="0">
                          <a:solidFill>
                            <a:srgbClr val="0069B4"/>
                          </a:solidFill>
                        </a:rPr>
                        <a:t>35</a:t>
                      </a:r>
                      <a:endParaRPr lang="ru-RU" sz="1800" dirty="0">
                        <a:solidFill>
                          <a:srgbClr val="0069B4"/>
                        </a:solidFill>
                      </a:endParaRPr>
                    </a:p>
                  </a:txBody>
                  <a:tcPr/>
                </a:tc>
              </a:tr>
              <a:tr h="2451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rgbClr val="0070C0"/>
                          </a:solidFill>
                        </a:rPr>
                        <a:t>Идентификация личности пациента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ru-RU" sz="1800" dirty="0" smtClean="0">
                          <a:solidFill>
                            <a:srgbClr val="0069B4"/>
                          </a:solidFill>
                        </a:rPr>
                        <a:t>20</a:t>
                      </a:r>
                      <a:endParaRPr lang="ru-RU" sz="1800" dirty="0">
                        <a:solidFill>
                          <a:srgbClr val="0069B4"/>
                        </a:solidFill>
                      </a:endParaRPr>
                    </a:p>
                  </a:txBody>
                  <a:tcPr/>
                </a:tc>
              </a:tr>
              <a:tr h="24961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rgbClr val="0070C0"/>
                          </a:solidFill>
                        </a:rPr>
                        <a:t>Эпидемиологическая безопасность </a:t>
                      </a:r>
                      <a:r>
                        <a:rPr lang="ru-RU" sz="1800" dirty="0" smtClean="0">
                          <a:solidFill>
                            <a:srgbClr val="0070C0"/>
                          </a:solidFill>
                        </a:rPr>
                        <a:t>(профилактика ИСМП)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ru-RU" sz="1800" dirty="0" smtClean="0">
                          <a:solidFill>
                            <a:srgbClr val="0069B4"/>
                          </a:solidFill>
                        </a:rPr>
                        <a:t>44</a:t>
                      </a:r>
                      <a:endParaRPr lang="ru-RU" sz="1800" dirty="0">
                        <a:solidFill>
                          <a:srgbClr val="0069B4"/>
                        </a:solidFill>
                      </a:endParaRPr>
                    </a:p>
                  </a:txBody>
                  <a:tcPr/>
                </a:tc>
              </a:tr>
              <a:tr h="18415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rgbClr val="0070C0"/>
                          </a:solidFill>
                        </a:rPr>
                        <a:t>Лекарственная безопасность. </a:t>
                      </a:r>
                      <a:r>
                        <a:rPr lang="ru-RU" sz="1800" dirty="0" err="1" smtClean="0">
                          <a:solidFill>
                            <a:srgbClr val="0070C0"/>
                          </a:solidFill>
                        </a:rPr>
                        <a:t>Фармаконадзор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ru-RU" sz="1800" dirty="0" smtClean="0">
                          <a:solidFill>
                            <a:srgbClr val="0069B4"/>
                          </a:solidFill>
                        </a:rPr>
                        <a:t>39</a:t>
                      </a:r>
                      <a:endParaRPr lang="ru-RU" sz="1800" dirty="0">
                        <a:solidFill>
                          <a:srgbClr val="0069B4"/>
                        </a:solidFill>
                      </a:endParaRPr>
                    </a:p>
                  </a:txBody>
                  <a:tcPr/>
                </a:tc>
              </a:tr>
              <a:tr h="20468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rgbClr val="0070C0"/>
                          </a:solidFill>
                        </a:rPr>
                        <a:t>Контроль качества и безопасности обращения медицинских изделий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ru-RU" sz="1800" dirty="0" smtClean="0">
                          <a:solidFill>
                            <a:srgbClr val="0069B4"/>
                          </a:solidFill>
                        </a:rPr>
                        <a:t>32</a:t>
                      </a:r>
                      <a:endParaRPr lang="ru-RU" sz="1800" dirty="0">
                        <a:solidFill>
                          <a:srgbClr val="0069B4"/>
                        </a:solidFill>
                      </a:endParaRPr>
                    </a:p>
                  </a:txBody>
                  <a:tcPr/>
                </a:tc>
              </a:tr>
              <a:tr h="17772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rgbClr val="0070C0"/>
                          </a:solidFill>
                        </a:rPr>
                        <a:t>Организация экстренной и неотложной помощи в </a:t>
                      </a:r>
                      <a:r>
                        <a:rPr lang="ru-RU" sz="1800" dirty="0" smtClean="0">
                          <a:solidFill>
                            <a:srgbClr val="0070C0"/>
                          </a:solidFill>
                        </a:rPr>
                        <a:t>стационаре …</a:t>
                      </a:r>
                      <a:endParaRPr lang="ru-RU" sz="1800" dirty="0" smtClean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ru-RU" sz="1800" dirty="0" smtClean="0">
                          <a:solidFill>
                            <a:srgbClr val="0069B4"/>
                          </a:solidFill>
                        </a:rPr>
                        <a:t>24</a:t>
                      </a:r>
                      <a:endParaRPr lang="ru-RU" sz="1800" dirty="0">
                        <a:solidFill>
                          <a:srgbClr val="0069B4"/>
                        </a:solidFill>
                      </a:endParaRPr>
                    </a:p>
                  </a:txBody>
                  <a:tcPr/>
                </a:tc>
              </a:tr>
              <a:tr h="2515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rgbClr val="0070C0"/>
                          </a:solidFill>
                        </a:rPr>
                        <a:t>Преемственность медицинской </a:t>
                      </a:r>
                      <a:r>
                        <a:rPr lang="ru-RU" sz="1800" dirty="0" smtClean="0">
                          <a:solidFill>
                            <a:srgbClr val="0070C0"/>
                          </a:solidFill>
                        </a:rPr>
                        <a:t>помощи …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ru-RU" sz="1800" dirty="0" smtClean="0">
                          <a:solidFill>
                            <a:srgbClr val="0069B4"/>
                          </a:solidFill>
                        </a:rPr>
                        <a:t>27</a:t>
                      </a:r>
                      <a:endParaRPr lang="ru-RU" sz="1800" dirty="0">
                        <a:solidFill>
                          <a:srgbClr val="0069B4"/>
                        </a:solidFill>
                      </a:endParaRPr>
                    </a:p>
                  </a:txBody>
                  <a:tcPr/>
                </a:tc>
              </a:tr>
              <a:tr h="2829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rgbClr val="0070C0"/>
                          </a:solidFill>
                        </a:rPr>
                        <a:t>Хирургическая </a:t>
                      </a:r>
                      <a:r>
                        <a:rPr lang="ru-RU" sz="1800" dirty="0" smtClean="0">
                          <a:solidFill>
                            <a:srgbClr val="0070C0"/>
                          </a:solidFill>
                        </a:rPr>
                        <a:t>безопасность ... </a:t>
                      </a:r>
                      <a:endParaRPr lang="ru-RU" sz="1800" dirty="0" smtClean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ru-RU" sz="1800" dirty="0" smtClean="0">
                          <a:solidFill>
                            <a:srgbClr val="0069B4"/>
                          </a:solidFill>
                        </a:rPr>
                        <a:t>47</a:t>
                      </a:r>
                      <a:endParaRPr lang="ru-RU" sz="1800" dirty="0">
                        <a:solidFill>
                          <a:srgbClr val="0069B4"/>
                        </a:solidFill>
                      </a:endParaRPr>
                    </a:p>
                  </a:txBody>
                  <a:tcPr/>
                </a:tc>
              </a:tr>
              <a:tr h="47966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rgbClr val="0070C0"/>
                          </a:solidFill>
                        </a:rPr>
                        <a:t>Профилактика рисков, связанных с переливанием донорской крови </a:t>
                      </a:r>
                      <a:endParaRPr lang="ru-RU" sz="1800" dirty="0" smtClean="0">
                        <a:solidFill>
                          <a:srgbClr val="0070C0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rgbClr val="0070C0"/>
                          </a:solidFill>
                        </a:rPr>
                        <a:t>и </a:t>
                      </a:r>
                      <a:r>
                        <a:rPr lang="ru-RU" sz="1800" dirty="0" smtClean="0">
                          <a:solidFill>
                            <a:srgbClr val="0070C0"/>
                          </a:solidFill>
                        </a:rPr>
                        <a:t>ее компонентов, препаратов из донорской крови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ru-RU" sz="1800" dirty="0" smtClean="0">
                          <a:solidFill>
                            <a:srgbClr val="0069B4"/>
                          </a:solidFill>
                        </a:rPr>
                        <a:t>26</a:t>
                      </a:r>
                      <a:endParaRPr lang="ru-RU" sz="1800" dirty="0">
                        <a:solidFill>
                          <a:srgbClr val="0069B4"/>
                        </a:solidFill>
                      </a:endParaRPr>
                    </a:p>
                  </a:txBody>
                  <a:tcPr/>
                </a:tc>
              </a:tr>
              <a:tr h="20595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rgbClr val="0070C0"/>
                          </a:solidFill>
                        </a:rPr>
                        <a:t>Безопасность среды в </a:t>
                      </a:r>
                      <a:r>
                        <a:rPr lang="ru-RU" sz="1800" dirty="0" smtClean="0">
                          <a:solidFill>
                            <a:srgbClr val="0070C0"/>
                          </a:solidFill>
                        </a:rPr>
                        <a:t>МО ... </a:t>
                      </a:r>
                      <a:endParaRPr lang="ru-RU" sz="1800" dirty="0" smtClean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ru-RU" sz="1800" dirty="0" smtClean="0">
                          <a:solidFill>
                            <a:srgbClr val="0069B4"/>
                          </a:solidFill>
                        </a:rPr>
                        <a:t>54</a:t>
                      </a:r>
                      <a:endParaRPr lang="ru-RU" sz="1800" dirty="0">
                        <a:solidFill>
                          <a:srgbClr val="0069B4"/>
                        </a:solidFill>
                      </a:endParaRPr>
                    </a:p>
                  </a:txBody>
                  <a:tcPr/>
                </a:tc>
              </a:tr>
              <a:tr h="40166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800" dirty="0" smtClean="0">
                          <a:solidFill>
                            <a:srgbClr val="0070C0"/>
                          </a:solidFill>
                        </a:rPr>
                        <a:t>Организация оказания медицинской помощи на основании данных доказательной медицины</a:t>
                      </a:r>
                      <a:r>
                        <a:rPr lang="ru-RU" sz="1800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sl-SI" sz="1800" dirty="0" smtClean="0">
                          <a:solidFill>
                            <a:srgbClr val="0070C0"/>
                          </a:solidFill>
                        </a:rPr>
                        <a:t>…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80000"/>
                        </a:lnSpc>
                      </a:pPr>
                      <a:r>
                        <a:rPr lang="ru-RU" sz="1800" kern="1200" dirty="0" smtClean="0">
                          <a:solidFill>
                            <a:srgbClr val="0069B4"/>
                          </a:solidFill>
                          <a:latin typeface="+mn-lt"/>
                          <a:ea typeface="+mn-ea"/>
                          <a:cs typeface="+mn-cs"/>
                        </a:rPr>
                        <a:t>50</a:t>
                      </a:r>
                      <a:endParaRPr lang="ru-RU" sz="1800" kern="1200" dirty="0">
                        <a:solidFill>
                          <a:srgbClr val="0069B4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941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179388"/>
            <a:ext cx="9144000" cy="114141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F68000"/>
                </a:solidFill>
                <a:latin typeface="+mj-lt"/>
              </a:rPr>
              <a:t>РЕЗУЛЬТАТЫ ВНУТРЕННЕГО АУДИТА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28588" y="1554163"/>
            <a:ext cx="8885237" cy="42402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449263" lvl="1" indent="-352425">
              <a:spcAft>
                <a:spcPts val="600"/>
              </a:spcAft>
              <a:defRPr/>
            </a:pPr>
            <a:endParaRPr lang="ru-RU" sz="2000" dirty="0">
              <a:solidFill>
                <a:srgbClr val="0069B4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6153150"/>
            <a:ext cx="9144000" cy="54133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F68000"/>
                </a:solidFill>
              </a:rPr>
              <a:t>okb.tomsk.ru</a:t>
            </a:r>
            <a:endParaRPr lang="ru-RU" sz="2400" dirty="0">
              <a:solidFill>
                <a:srgbClr val="F68000"/>
              </a:solidFill>
            </a:endParaRPr>
          </a:p>
        </p:txBody>
      </p:sp>
      <p:pic>
        <p:nvPicPr>
          <p:cNvPr id="24581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888" y="6211888"/>
            <a:ext cx="1471612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6410745"/>
              </p:ext>
            </p:extLst>
          </p:nvPr>
        </p:nvGraphicFramePr>
        <p:xfrm>
          <a:off x="352425" y="1666881"/>
          <a:ext cx="8470900" cy="35053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70900"/>
              </a:tblGrid>
              <a:tr h="324705"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buFontTx/>
                        <a:buNone/>
                      </a:pPr>
                      <a:r>
                        <a:rPr lang="ru-RU" sz="2000" dirty="0" smtClean="0">
                          <a:solidFill>
                            <a:srgbClr val="0069B4"/>
                          </a:solidFill>
                        </a:rPr>
                        <a:t>Направления с наибольшим количеством </a:t>
                      </a:r>
                      <a:r>
                        <a:rPr lang="ru-RU" sz="2000" kern="1200" dirty="0" smtClean="0">
                          <a:solidFill>
                            <a:srgbClr val="0069B4"/>
                          </a:solidFill>
                          <a:latin typeface="+mn-lt"/>
                          <a:ea typeface="+mn-ea"/>
                          <a:cs typeface="+mn-cs"/>
                        </a:rPr>
                        <a:t>несоответствий </a:t>
                      </a:r>
                      <a:endParaRPr lang="ru-RU" sz="2000" dirty="0"/>
                    </a:p>
                  </a:txBody>
                  <a:tcPr marL="91447" marR="91447" marT="45733" marB="45733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4705">
                <a:tc>
                  <a:txBody>
                    <a:bodyPr/>
                    <a:lstStyle/>
                    <a:p>
                      <a:pPr marL="0" lvl="1" indent="0">
                        <a:lnSpc>
                          <a:spcPct val="100000"/>
                        </a:lnSpc>
                        <a:buFontTx/>
                        <a:buNone/>
                        <a:defRPr/>
                      </a:pPr>
                      <a:r>
                        <a:rPr lang="ru-RU" sz="2000" kern="1200" dirty="0" smtClean="0">
                          <a:solidFill>
                            <a:srgbClr val="0069B4"/>
                          </a:solidFill>
                          <a:latin typeface="+mn-lt"/>
                          <a:ea typeface="+mn-ea"/>
                          <a:cs typeface="+mn-cs"/>
                        </a:rPr>
                        <a:t>«Идентификация личности пациента» </a:t>
                      </a:r>
                      <a:r>
                        <a:rPr lang="ru-RU" sz="2000" b="1" kern="1200" dirty="0" smtClean="0">
                          <a:solidFill>
                            <a:srgbClr val="0069B4"/>
                          </a:solidFill>
                          <a:latin typeface="+mn-lt"/>
                          <a:ea typeface="+mn-ea"/>
                          <a:cs typeface="+mn-cs"/>
                        </a:rPr>
                        <a:t>(80%)</a:t>
                      </a:r>
                      <a:endParaRPr lang="ru-RU" sz="2000" b="1" dirty="0">
                        <a:solidFill>
                          <a:srgbClr val="0069B4"/>
                        </a:solidFill>
                      </a:endParaRPr>
                    </a:p>
                  </a:txBody>
                  <a:tcPr marL="91447" marR="91447" marT="45733" marB="45733"/>
                </a:tc>
              </a:tr>
              <a:tr h="557945">
                <a:tc>
                  <a:txBody>
                    <a:bodyPr/>
                    <a:lstStyle/>
                    <a:p>
                      <a:pPr marL="0" lvl="1" algn="l" eaLnBrk="1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ru-RU" sz="2000" b="0" kern="1200" dirty="0" smtClean="0">
                          <a:solidFill>
                            <a:srgbClr val="0069B4"/>
                          </a:solidFill>
                          <a:latin typeface="+mn-lt"/>
                          <a:ea typeface="+mn-ea"/>
                          <a:cs typeface="+mn-cs"/>
                        </a:rPr>
                        <a:t>«Организация экстренной и неотложной помощи в стационаре. Организация работы приемного отделения»</a:t>
                      </a:r>
                      <a:r>
                        <a:rPr lang="ru-RU" sz="2000" b="1" kern="1200" dirty="0" smtClean="0">
                          <a:solidFill>
                            <a:srgbClr val="0069B4"/>
                          </a:solidFill>
                          <a:latin typeface="+mn-lt"/>
                          <a:ea typeface="+mn-ea"/>
                          <a:cs typeface="+mn-cs"/>
                        </a:rPr>
                        <a:t> (76%)</a:t>
                      </a:r>
                      <a:endParaRPr lang="ru-RU" sz="2000" b="1" dirty="0">
                        <a:solidFill>
                          <a:srgbClr val="0069B4"/>
                        </a:solidFill>
                      </a:endParaRPr>
                    </a:p>
                  </a:txBody>
                  <a:tcPr marL="91447" marR="91447" marT="45733" marB="45733"/>
                </a:tc>
              </a:tr>
              <a:tr h="557945">
                <a:tc>
                  <a:txBody>
                    <a:bodyPr/>
                    <a:lstStyle/>
                    <a:p>
                      <a:pPr marL="0" lvl="1" algn="l" eaLnBrk="1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ru-RU" sz="2000" kern="1200" dirty="0" smtClean="0">
                          <a:solidFill>
                            <a:srgbClr val="0069B4"/>
                          </a:solidFill>
                          <a:latin typeface="+mn-lt"/>
                          <a:ea typeface="+mn-ea"/>
                          <a:cs typeface="+mn-cs"/>
                        </a:rPr>
                        <a:t>«Профилактика рисков, связанных с переливанием донорской крови </a:t>
                      </a:r>
                    </a:p>
                    <a:p>
                      <a:pPr marL="0" lvl="1" algn="l" eaLnBrk="1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ru-RU" sz="2000" kern="1200" dirty="0" smtClean="0">
                          <a:solidFill>
                            <a:srgbClr val="0069B4"/>
                          </a:solidFill>
                          <a:latin typeface="+mn-lt"/>
                          <a:ea typeface="+mn-ea"/>
                          <a:cs typeface="+mn-cs"/>
                        </a:rPr>
                        <a:t>и ее компонентов, препаратов из донорской крови» </a:t>
                      </a:r>
                      <a:r>
                        <a:rPr lang="ru-RU" sz="2000" b="1" kern="1200" dirty="0" smtClean="0">
                          <a:solidFill>
                            <a:srgbClr val="0069B4"/>
                          </a:solidFill>
                          <a:latin typeface="+mn-lt"/>
                          <a:ea typeface="+mn-ea"/>
                          <a:cs typeface="+mn-cs"/>
                        </a:rPr>
                        <a:t>(74%)</a:t>
                      </a:r>
                    </a:p>
                  </a:txBody>
                  <a:tcPr marL="91447" marR="91447" marT="45733" marB="45733"/>
                </a:tc>
              </a:tr>
              <a:tr h="557945">
                <a:tc>
                  <a:txBody>
                    <a:bodyPr/>
                    <a:lstStyle/>
                    <a:p>
                      <a:pPr marL="0" lvl="1" algn="l" eaLnBrk="1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ru-RU" sz="2000" kern="1200" dirty="0" smtClean="0">
                          <a:solidFill>
                            <a:srgbClr val="0069B4"/>
                          </a:solidFill>
                          <a:latin typeface="+mn-lt"/>
                          <a:ea typeface="+mn-ea"/>
                          <a:cs typeface="+mn-cs"/>
                        </a:rPr>
                        <a:t>«Преемственность медицинской помощи. </a:t>
                      </a:r>
                    </a:p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rgbClr val="0069B4"/>
                          </a:solidFill>
                          <a:latin typeface="+mn-lt"/>
                          <a:ea typeface="+mn-ea"/>
                          <a:cs typeface="+mn-cs"/>
                        </a:rPr>
                        <a:t>Передача клинической ответственности за пациента. </a:t>
                      </a:r>
                    </a:p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rgbClr val="0069B4"/>
                          </a:solidFill>
                          <a:latin typeface="+mn-lt"/>
                          <a:ea typeface="+mn-ea"/>
                          <a:cs typeface="+mn-cs"/>
                        </a:rPr>
                        <a:t>Организация перевода пациентов в рамках одной МО </a:t>
                      </a:r>
                    </a:p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rgbClr val="0069B4"/>
                          </a:solidFill>
                          <a:latin typeface="+mn-lt"/>
                          <a:ea typeface="+mn-ea"/>
                          <a:cs typeface="+mn-cs"/>
                        </a:rPr>
                        <a:t>и трансфер в другие МО»</a:t>
                      </a:r>
                      <a:r>
                        <a:rPr lang="ru-RU" sz="2000" b="1" kern="1200" dirty="0" smtClean="0">
                          <a:solidFill>
                            <a:srgbClr val="0069B4"/>
                          </a:solidFill>
                          <a:latin typeface="+mn-lt"/>
                          <a:ea typeface="+mn-ea"/>
                          <a:cs typeface="+mn-cs"/>
                        </a:rPr>
                        <a:t> (73%)</a:t>
                      </a:r>
                      <a:endParaRPr lang="ru-RU" sz="2000" kern="1200" dirty="0" smtClean="0">
                        <a:solidFill>
                          <a:srgbClr val="0069B4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7" marR="91447" marT="45733" marB="45733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8226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179388"/>
            <a:ext cx="9144000" cy="114141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F68000"/>
                </a:solidFill>
                <a:latin typeface="+mj-lt"/>
              </a:rPr>
              <a:t>РЕЗУЛЬТАТЫ ВНУТРЕННЕГО </a:t>
            </a:r>
            <a:r>
              <a:rPr lang="ru-RU" sz="2400" b="1" dirty="0">
                <a:solidFill>
                  <a:srgbClr val="F68000"/>
                </a:solidFill>
                <a:latin typeface="+mj-lt"/>
              </a:rPr>
              <a:t>АУДИТА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28588" y="1554163"/>
            <a:ext cx="8885237" cy="42402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803275" lvl="1" indent="-344488">
              <a:lnSpc>
                <a:spcPct val="90000"/>
              </a:lnSpc>
              <a:defRPr/>
            </a:pPr>
            <a:r>
              <a:rPr lang="ru-RU" sz="2000" b="1" dirty="0" smtClean="0">
                <a:solidFill>
                  <a:schemeClr val="accent2"/>
                </a:solidFill>
              </a:rPr>
              <a:t>Оценено подразделов: 123</a:t>
            </a:r>
          </a:p>
          <a:p>
            <a:pPr marL="803275" lvl="1" indent="-344488">
              <a:lnSpc>
                <a:spcPct val="90000"/>
              </a:lnSpc>
              <a:defRPr/>
            </a:pPr>
            <a:r>
              <a:rPr lang="ru-RU" sz="2000" b="1" dirty="0" smtClean="0">
                <a:solidFill>
                  <a:schemeClr val="accent2"/>
                </a:solidFill>
              </a:rPr>
              <a:t>Размер рабочей группы: 84 человека</a:t>
            </a:r>
          </a:p>
          <a:p>
            <a:pPr marL="803275" lvl="1" indent="-344488">
              <a:lnSpc>
                <a:spcPct val="90000"/>
              </a:lnSpc>
              <a:defRPr/>
            </a:pPr>
            <a:r>
              <a:rPr lang="ru-RU" sz="2000" b="1" dirty="0" smtClean="0">
                <a:solidFill>
                  <a:schemeClr val="accent2"/>
                </a:solidFill>
              </a:rPr>
              <a:t>Средний процент соответствия: 36%</a:t>
            </a:r>
          </a:p>
          <a:p>
            <a:pPr marL="803275" lvl="1" indent="-344488">
              <a:defRPr/>
            </a:pPr>
            <a:endParaRPr lang="ru-RU" sz="2000" dirty="0" smtClean="0">
              <a:solidFill>
                <a:srgbClr val="0069B4"/>
              </a:solidFill>
            </a:endParaRPr>
          </a:p>
          <a:p>
            <a:pPr marL="449263" lv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2400" dirty="0" smtClean="0">
              <a:solidFill>
                <a:srgbClr val="0069B4"/>
              </a:solidFill>
            </a:endParaRPr>
          </a:p>
          <a:p>
            <a:pPr marL="0" lvl="1" indent="-226800" defTabSz="352425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ru-RU" sz="2000" dirty="0">
              <a:solidFill>
                <a:srgbClr val="0069B4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6153150"/>
            <a:ext cx="9144000" cy="54133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F68000"/>
                </a:solidFill>
              </a:rPr>
              <a:t>okb.tomsk.ru</a:t>
            </a:r>
            <a:endParaRPr lang="ru-RU" sz="2400" dirty="0">
              <a:solidFill>
                <a:srgbClr val="F68000"/>
              </a:solidFill>
            </a:endParaRPr>
          </a:p>
        </p:txBody>
      </p:sp>
      <p:pic>
        <p:nvPicPr>
          <p:cNvPr id="24581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888" y="6211888"/>
            <a:ext cx="1471612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1" y="1679576"/>
            <a:ext cx="7886699" cy="78180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600325"/>
            <a:ext cx="701653" cy="3589337"/>
          </a:xfrm>
        </p:spPr>
        <p:txBody>
          <a:bodyPr anchor="t"/>
          <a:lstStyle/>
          <a:p>
            <a:pPr marL="0" indent="0">
              <a:buNone/>
            </a:pPr>
            <a:endParaRPr lang="ru-RU" sz="48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sz="4800" b="1" dirty="0" smtClean="0">
                <a:solidFill>
                  <a:srgbClr val="FF0000"/>
                </a:solidFill>
              </a:rPr>
              <a:t>?!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1331495" y="2520115"/>
            <a:ext cx="7185046" cy="2212307"/>
          </a:xfrm>
          <a:ln>
            <a:solidFill>
              <a:srgbClr val="002060"/>
            </a:solidFill>
          </a:ln>
        </p:spPr>
        <p:txBody>
          <a:bodyPr/>
          <a:lstStyle/>
          <a:p>
            <a:pPr marL="0" lvl="0" indent="0" eaLnBrk="1" fontAlgn="auto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2200" dirty="0">
                <a:solidFill>
                  <a:srgbClr val="0069B4"/>
                </a:solidFill>
              </a:rPr>
              <a:t>Низкий средний уровень соответствия показателей, свидетельствующий о </a:t>
            </a:r>
            <a:r>
              <a:rPr lang="ru-RU" sz="2200" dirty="0">
                <a:solidFill>
                  <a:srgbClr val="0069B4"/>
                </a:solidFill>
                <a:sym typeface="Symbol" panose="05050102010706020507" pitchFamily="18" charset="2"/>
              </a:rPr>
              <a:t>неэффективности </a:t>
            </a:r>
          </a:p>
          <a:p>
            <a:pPr marL="0" lvl="0" indent="0" eaLnBrk="1" fontAlgn="auto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2200" dirty="0">
                <a:solidFill>
                  <a:srgbClr val="0069B4"/>
                </a:solidFill>
              </a:rPr>
              <a:t>системы управления качеством и безопасностью </a:t>
            </a:r>
          </a:p>
          <a:p>
            <a:pPr marL="0" lvl="0" indent="0" eaLnBrk="1" fontAlgn="auto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2200" dirty="0">
                <a:solidFill>
                  <a:srgbClr val="0069B4"/>
                </a:solidFill>
              </a:rPr>
              <a:t>медицинской деятельности МО </a:t>
            </a:r>
          </a:p>
          <a:p>
            <a:pPr marL="0" indent="0" eaLnBrk="1" fontAlgn="auto" hangingPunct="1">
              <a:lnSpc>
                <a:spcPct val="85000"/>
              </a:lnSpc>
              <a:spcBef>
                <a:spcPts val="0"/>
              </a:spcBef>
              <a:spcAft>
                <a:spcPts val="300"/>
              </a:spcAft>
              <a:buNone/>
              <a:defRPr/>
            </a:pPr>
            <a:r>
              <a:rPr lang="ru-RU" sz="2200" dirty="0">
                <a:solidFill>
                  <a:srgbClr val="0069B4"/>
                </a:solidFill>
                <a:sym typeface="Symbol" panose="05050102010706020507" pitchFamily="18" charset="2"/>
              </a:rPr>
              <a:t>и необходимости существенных изменений</a:t>
            </a:r>
          </a:p>
          <a:p>
            <a:pPr marL="0" indent="0" eaLnBrk="1" fontAlgn="auto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1800" dirty="0">
                <a:solidFill>
                  <a:srgbClr val="0069B4"/>
                </a:solidFill>
              </a:rPr>
              <a:t>(в соответствии с градацией оценки </a:t>
            </a:r>
            <a:r>
              <a:rPr lang="ru-RU" sz="1800" dirty="0" smtClean="0">
                <a:solidFill>
                  <a:srgbClr val="0069B4"/>
                </a:solidFill>
              </a:rPr>
              <a:t>системы </a:t>
            </a:r>
            <a:r>
              <a:rPr lang="ru-RU" sz="1800" dirty="0">
                <a:solidFill>
                  <a:srgbClr val="0069B4"/>
                </a:solidFill>
              </a:rPr>
              <a:t>обеспечения </a:t>
            </a:r>
            <a:endParaRPr lang="ru-RU" sz="1800" dirty="0" smtClean="0">
              <a:solidFill>
                <a:srgbClr val="0069B4"/>
              </a:solidFill>
            </a:endParaRPr>
          </a:p>
          <a:p>
            <a:pPr marL="0" indent="0" eaLnBrk="1" fontAlgn="auto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1800" dirty="0" smtClean="0">
                <a:solidFill>
                  <a:srgbClr val="0069B4"/>
                </a:solidFill>
              </a:rPr>
              <a:t>качества </a:t>
            </a:r>
            <a:r>
              <a:rPr lang="ru-RU" sz="1800" dirty="0">
                <a:solidFill>
                  <a:srgbClr val="0069B4"/>
                </a:solidFill>
              </a:rPr>
              <a:t>и безопасности медицинской деятельности в МО, предложенной Росздравнадзором)</a:t>
            </a:r>
          </a:p>
          <a:p>
            <a:endParaRPr lang="ru-RU" dirty="0"/>
          </a:p>
        </p:txBody>
      </p:sp>
      <p:sp>
        <p:nvSpPr>
          <p:cNvPr id="14" name="Объект 5"/>
          <p:cNvSpPr txBox="1">
            <a:spLocks/>
          </p:cNvSpPr>
          <p:nvPr/>
        </p:nvSpPr>
        <p:spPr bwMode="auto">
          <a:xfrm>
            <a:off x="1331495" y="4768431"/>
            <a:ext cx="7185046" cy="873627"/>
          </a:xfrm>
          <a:prstGeom prst="rect">
            <a:avLst/>
          </a:prstGeom>
          <a:noFill/>
          <a:ln>
            <a:solidFill>
              <a:srgbClr val="00206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fontAlgn="auto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2200" dirty="0">
                <a:solidFill>
                  <a:srgbClr val="0069B4"/>
                </a:solidFill>
              </a:rPr>
              <a:t>МО выполняет большинство рекомендаций </a:t>
            </a:r>
            <a:endParaRPr lang="ru-RU" sz="2200" dirty="0" smtClean="0">
              <a:solidFill>
                <a:srgbClr val="0069B4"/>
              </a:solidFill>
            </a:endParaRPr>
          </a:p>
          <a:p>
            <a:pPr marL="0" lvl="0" indent="0" eaLnBrk="1" fontAlgn="auto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2200" dirty="0" smtClean="0">
                <a:solidFill>
                  <a:srgbClr val="0069B4"/>
                </a:solidFill>
              </a:rPr>
              <a:t>по организации контроля </a:t>
            </a:r>
            <a:r>
              <a:rPr lang="ru-RU" sz="2200" dirty="0">
                <a:solidFill>
                  <a:srgbClr val="0069B4"/>
                </a:solidFill>
              </a:rPr>
              <a:t>качества и безопасности медицинской </a:t>
            </a:r>
            <a:r>
              <a:rPr lang="ru-RU" sz="2200" dirty="0" smtClean="0">
                <a:solidFill>
                  <a:srgbClr val="0069B4"/>
                </a:solidFill>
              </a:rPr>
              <a:t>деятельности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1933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179388"/>
            <a:ext cx="9144000" cy="114141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F68000"/>
                </a:solidFill>
              </a:rPr>
              <a:t>ИТОГИ ВНУТРЕННЕГО АУДИТА</a:t>
            </a:r>
            <a:endParaRPr lang="ru-RU" sz="2400" dirty="0">
              <a:solidFill>
                <a:srgbClr val="F68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58763" y="1617663"/>
            <a:ext cx="8656637" cy="42402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803275" lvl="1" indent="-344488">
              <a:defRPr/>
            </a:pPr>
            <a:endParaRPr lang="ru-RU" sz="2000" dirty="0">
              <a:solidFill>
                <a:srgbClr val="0069B4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6153150"/>
            <a:ext cx="9144000" cy="54133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F68000"/>
                </a:solidFill>
              </a:rPr>
              <a:t>okb.tomsk.ru</a:t>
            </a:r>
            <a:endParaRPr lang="ru-RU" sz="2400" dirty="0">
              <a:solidFill>
                <a:srgbClr val="F68000"/>
              </a:solidFill>
            </a:endParaRPr>
          </a:p>
        </p:txBody>
      </p:sp>
      <p:pic>
        <p:nvPicPr>
          <p:cNvPr id="26629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888" y="6211888"/>
            <a:ext cx="1471612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2" descr="http://charlottemagazine-images.dashdigital.com/images/cache/cache_2/cache_e/cache_3/confused.emoji-1167c3e2.jpeg?ver=1501014564&amp;aspectratio=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838325"/>
            <a:ext cx="3781425" cy="348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1" name="Заголовок 6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930275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endParaRPr lang="ru-RU" altLang="ru-RU" sz="2400" dirty="0" smtClean="0"/>
          </a:p>
        </p:txBody>
      </p:sp>
      <p:sp>
        <p:nvSpPr>
          <p:cNvPr id="26632" name="Содержимое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26633" name="Содержимое 9"/>
          <p:cNvSpPr>
            <a:spLocks noGrp="1"/>
          </p:cNvSpPr>
          <p:nvPr>
            <p:ph sz="half" idx="2"/>
          </p:nvPr>
        </p:nvSpPr>
        <p:spPr/>
        <p:txBody>
          <a:bodyPr anchor="t"/>
          <a:lstStyle/>
          <a:p>
            <a:pPr algn="ctr">
              <a:buFont typeface="Arial" panose="020B0604020202020204" pitchFamily="34" charset="0"/>
              <a:buNone/>
            </a:pPr>
            <a:r>
              <a:rPr lang="ru-RU" altLang="ru-RU" dirty="0" smtClean="0"/>
              <a:t>   </a:t>
            </a:r>
            <a:r>
              <a:rPr lang="ru-RU" altLang="ru-RU" dirty="0" smtClean="0">
                <a:solidFill>
                  <a:srgbClr val="0069B4"/>
                </a:solidFill>
              </a:rPr>
              <a:t>Главный врач </a:t>
            </a:r>
          </a:p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dirty="0" smtClean="0">
                <a:solidFill>
                  <a:srgbClr val="0069B4"/>
                </a:solidFill>
              </a:rPr>
              <a:t>после изучения отчета </a:t>
            </a:r>
          </a:p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dirty="0" smtClean="0">
                <a:solidFill>
                  <a:srgbClr val="0069B4"/>
                </a:solidFill>
              </a:rPr>
              <a:t>о проведении внутреннего аудита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179388"/>
            <a:ext cx="9144000" cy="114141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F68000"/>
                </a:solidFill>
                <a:latin typeface="+mj-lt"/>
              </a:rPr>
              <a:t>РЕЗУЛЬТАТЫ ВНУТРЕННЕГО </a:t>
            </a:r>
            <a:r>
              <a:rPr lang="ru-RU" sz="2400" b="1" dirty="0">
                <a:solidFill>
                  <a:srgbClr val="F68000"/>
                </a:solidFill>
                <a:latin typeface="+mj-lt"/>
              </a:rPr>
              <a:t>АУДИТА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28588" y="1554163"/>
            <a:ext cx="8885237" cy="42402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803275" lvl="1" indent="-344488">
              <a:defRPr/>
            </a:pPr>
            <a:endParaRPr lang="ru-RU" sz="2000" dirty="0">
              <a:solidFill>
                <a:srgbClr val="0069B4"/>
              </a:solidFill>
            </a:endParaRPr>
          </a:p>
          <a:p>
            <a:pPr marL="449263" lvl="1" indent="-352425">
              <a:spcAft>
                <a:spcPts val="600"/>
              </a:spcAft>
              <a:defRPr/>
            </a:pPr>
            <a:r>
              <a:rPr lang="ru-RU" sz="2000" dirty="0">
                <a:solidFill>
                  <a:srgbClr val="0069B4"/>
                </a:solidFill>
              </a:rPr>
              <a:t>	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0" y="6153150"/>
            <a:ext cx="9144000" cy="54133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F68000"/>
                </a:solidFill>
              </a:rPr>
              <a:t>okb.tomsk.ru</a:t>
            </a:r>
            <a:endParaRPr lang="ru-RU" sz="2400" dirty="0">
              <a:solidFill>
                <a:srgbClr val="F68000"/>
              </a:solidFill>
            </a:endParaRPr>
          </a:p>
        </p:txBody>
      </p:sp>
      <p:pic>
        <p:nvPicPr>
          <p:cNvPr id="24581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888" y="6211888"/>
            <a:ext cx="1471612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2818454"/>
              </p:ext>
            </p:extLst>
          </p:nvPr>
        </p:nvGraphicFramePr>
        <p:xfrm>
          <a:off x="352425" y="2085473"/>
          <a:ext cx="8470900" cy="26822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70900"/>
              </a:tblGrid>
              <a:tr h="71426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dirty="0" smtClean="0">
                          <a:solidFill>
                            <a:srgbClr val="0070C0"/>
                          </a:solidFill>
                        </a:rPr>
                        <a:t>Управление качеством и безопасностью</a:t>
                      </a:r>
                      <a:r>
                        <a:rPr lang="ru-RU" sz="2200" b="1" baseline="0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ru-RU" sz="2200" b="1" dirty="0" smtClean="0">
                          <a:solidFill>
                            <a:srgbClr val="0070C0"/>
                          </a:solidFill>
                        </a:rPr>
                        <a:t>– относительно</a:t>
                      </a:r>
                      <a:r>
                        <a:rPr lang="ru-RU" sz="2200" b="1" baseline="0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ru-RU" sz="2200" b="1" dirty="0" smtClean="0">
                          <a:solidFill>
                            <a:srgbClr val="0070C0"/>
                          </a:solidFill>
                        </a:rPr>
                        <a:t>новая</a:t>
                      </a:r>
                      <a:r>
                        <a:rPr lang="ru-RU" sz="2200" b="1" baseline="0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baseline="0" dirty="0" smtClean="0">
                          <a:solidFill>
                            <a:srgbClr val="0070C0"/>
                          </a:solidFill>
                        </a:rPr>
                        <a:t>и наиболее проблемная область деятельности для МО</a:t>
                      </a:r>
                      <a:endParaRPr lang="ru-RU" sz="2200" b="1" dirty="0" smtClean="0">
                        <a:solidFill>
                          <a:srgbClr val="0070C0"/>
                        </a:solidFill>
                      </a:endParaRPr>
                    </a:p>
                  </a:txBody>
                  <a:tcPr marL="91447" marR="91447" marT="45733" marB="45733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166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solidFill>
                            <a:srgbClr val="0069B4"/>
                          </a:solidFill>
                        </a:rPr>
                        <a:t>Приоритетные несоответствия  в различных разделах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solidFill>
                            <a:srgbClr val="0069B4"/>
                          </a:solidFill>
                        </a:rPr>
                        <a:t>внутреннего контроля деятельности –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solidFill>
                            <a:srgbClr val="0069B4"/>
                          </a:solidFill>
                        </a:rPr>
                        <a:t>отсутствие локальных регламентов фактически выполняемых процедур, регламентов взаимодействий подразделений МО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solidFill>
                            <a:srgbClr val="0069B4"/>
                          </a:solidFill>
                        </a:rPr>
                        <a:t>и взаимодействий с другими МО,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solidFill>
                            <a:srgbClr val="0069B4"/>
                          </a:solidFill>
                        </a:rPr>
                        <a:t>аудита процессов и эффективной системы обучения персонала</a:t>
                      </a:r>
                      <a:endParaRPr lang="ru-RU" sz="2000" dirty="0"/>
                    </a:p>
                  </a:txBody>
                  <a:tcPr marL="91447" marR="91447" marT="45733" marB="45733"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1682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179388"/>
            <a:ext cx="9144000" cy="114141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F68000"/>
                </a:solidFill>
                <a:latin typeface="+mj-lt"/>
              </a:rPr>
              <a:t>РЕЗУЛЬТАТЫ ВНУТРЕННЕГО </a:t>
            </a:r>
            <a:r>
              <a:rPr lang="ru-RU" sz="2400" b="1" dirty="0">
                <a:solidFill>
                  <a:srgbClr val="F68000"/>
                </a:solidFill>
                <a:latin typeface="+mj-lt"/>
              </a:rPr>
              <a:t>АУДИТА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28588" y="1586247"/>
            <a:ext cx="8885237" cy="42402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803275" lvl="1" indent="-344488">
              <a:defRPr/>
            </a:pPr>
            <a:endParaRPr lang="ru-RU" sz="2000" dirty="0">
              <a:solidFill>
                <a:srgbClr val="0069B4"/>
              </a:solidFill>
            </a:endParaRPr>
          </a:p>
          <a:p>
            <a:pPr marL="449263" lvl="1" indent="-352425">
              <a:spcAft>
                <a:spcPts val="600"/>
              </a:spcAft>
              <a:defRPr/>
            </a:pPr>
            <a:r>
              <a:rPr lang="ru-RU" sz="2000" dirty="0">
                <a:solidFill>
                  <a:srgbClr val="0069B4"/>
                </a:solidFill>
              </a:rPr>
              <a:t>	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0" y="6153150"/>
            <a:ext cx="9144000" cy="54133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F68000"/>
                </a:solidFill>
              </a:rPr>
              <a:t>okb.tomsk.ru</a:t>
            </a:r>
            <a:endParaRPr lang="ru-RU" sz="2400" dirty="0">
              <a:solidFill>
                <a:srgbClr val="F68000"/>
              </a:solidFill>
            </a:endParaRPr>
          </a:p>
        </p:txBody>
      </p:sp>
      <p:pic>
        <p:nvPicPr>
          <p:cNvPr id="24581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888" y="6211888"/>
            <a:ext cx="1471612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0682559"/>
              </p:ext>
            </p:extLst>
          </p:nvPr>
        </p:nvGraphicFramePr>
        <p:xfrm>
          <a:off x="351590" y="1682499"/>
          <a:ext cx="8470900" cy="407094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70900"/>
              </a:tblGrid>
              <a:tr h="33515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solidFill>
                            <a:srgbClr val="0069B4"/>
                          </a:solidFill>
                        </a:rPr>
                        <a:t>Наиболее значимые несоответствия  в различных разделах аудита</a:t>
                      </a:r>
                    </a:p>
                  </a:txBody>
                  <a:tcPr marL="91447" marR="91447" marT="45733" marB="45733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29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900" dirty="0" smtClean="0">
                          <a:solidFill>
                            <a:srgbClr val="0069B4"/>
                          </a:solidFill>
                        </a:rPr>
                        <a:t>Отсутствие </a:t>
                      </a:r>
                      <a:r>
                        <a:rPr lang="ru-RU" sz="1900" dirty="0" err="1" smtClean="0">
                          <a:solidFill>
                            <a:srgbClr val="0069B4"/>
                          </a:solidFill>
                        </a:rPr>
                        <a:t>симуляционного</a:t>
                      </a:r>
                      <a:r>
                        <a:rPr lang="ru-RU" sz="1900" dirty="0" smtClean="0">
                          <a:solidFill>
                            <a:srgbClr val="0069B4"/>
                          </a:solidFill>
                        </a:rPr>
                        <a:t> центра для обучения</a:t>
                      </a:r>
                      <a:r>
                        <a:rPr lang="ru-RU" sz="1900" baseline="0" dirty="0" smtClean="0">
                          <a:solidFill>
                            <a:srgbClr val="0069B4"/>
                          </a:solidFill>
                        </a:rPr>
                        <a:t> персонала</a:t>
                      </a:r>
                      <a:endParaRPr lang="ru-RU" sz="1900" dirty="0"/>
                    </a:p>
                  </a:txBody>
                  <a:tcPr marL="91447" marR="91447" marT="45733" marB="45733">
                    <a:noFill/>
                  </a:tcPr>
                </a:tc>
              </a:tr>
              <a:tr h="777726">
                <a:tc>
                  <a:txBody>
                    <a:bodyPr/>
                    <a:lstStyle/>
                    <a:p>
                      <a:pPr marL="0" lvl="1" indent="0">
                        <a:lnSpc>
                          <a:spcPct val="80000"/>
                        </a:lnSpc>
                        <a:buFontTx/>
                        <a:buNone/>
                        <a:defRPr/>
                      </a:pPr>
                      <a:r>
                        <a:rPr lang="ru-RU" sz="1900" dirty="0" smtClean="0">
                          <a:solidFill>
                            <a:srgbClr val="0069B4"/>
                          </a:solidFill>
                        </a:rPr>
                        <a:t>Отсутствие IT-технологий по автоматической идентификации личности </a:t>
                      </a:r>
                      <a:r>
                        <a:rPr lang="ru-RU" sz="1900" dirty="0" smtClean="0">
                          <a:solidFill>
                            <a:srgbClr val="0069B4"/>
                          </a:solidFill>
                        </a:rPr>
                        <a:t>пациента и алгоритмов идентификации личности пациентов, </a:t>
                      </a:r>
                    </a:p>
                    <a:p>
                      <a:pPr marL="0" lvl="1" indent="0">
                        <a:lnSpc>
                          <a:spcPct val="80000"/>
                        </a:lnSpc>
                        <a:buFontTx/>
                        <a:buNone/>
                        <a:defRPr/>
                      </a:pPr>
                      <a:r>
                        <a:rPr lang="ru-RU" sz="1900" dirty="0" smtClean="0">
                          <a:solidFill>
                            <a:srgbClr val="0069B4"/>
                          </a:solidFill>
                        </a:rPr>
                        <a:t>не владеющих русским языком</a:t>
                      </a:r>
                      <a:endParaRPr lang="ru-RU" sz="1900" dirty="0">
                        <a:solidFill>
                          <a:srgbClr val="0069B4"/>
                        </a:solidFill>
                      </a:endParaRPr>
                    </a:p>
                  </a:txBody>
                  <a:tcPr marL="91447" marR="91447" marT="45723" marB="45723">
                    <a:noFill/>
                  </a:tcPr>
                </a:tc>
              </a:tr>
              <a:tr h="10051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1900" dirty="0" smtClean="0">
                          <a:solidFill>
                            <a:srgbClr val="0069B4"/>
                          </a:solidFill>
                        </a:rPr>
                        <a:t>Отсутствие достоверной информации о регистрации </a:t>
                      </a:r>
                      <a:r>
                        <a:rPr lang="ru-RU" sz="1900" dirty="0" smtClean="0">
                          <a:solidFill>
                            <a:srgbClr val="0069B4"/>
                          </a:solidFill>
                        </a:rPr>
                        <a:t>ИСМП,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1900" kern="1200" dirty="0" smtClean="0">
                          <a:solidFill>
                            <a:srgbClr val="0069B4"/>
                          </a:solidFill>
                          <a:latin typeface="+mn-lt"/>
                          <a:ea typeface="+mn-ea"/>
                          <a:cs typeface="+mn-cs"/>
                        </a:rPr>
                        <a:t>программного обеспечения микробиологического мониторинга,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1900" kern="1200" dirty="0" smtClean="0">
                          <a:solidFill>
                            <a:srgbClr val="0069B4"/>
                          </a:solidFill>
                          <a:latin typeface="+mn-lt"/>
                          <a:ea typeface="+mn-ea"/>
                          <a:cs typeface="+mn-cs"/>
                        </a:rPr>
                        <a:t>мониторинга устойчивости микроорганизмов к </a:t>
                      </a:r>
                      <a:r>
                        <a:rPr lang="ru-RU" sz="1900" kern="1200" dirty="0" err="1" smtClean="0">
                          <a:solidFill>
                            <a:srgbClr val="0069B4"/>
                          </a:solidFill>
                          <a:latin typeface="+mn-lt"/>
                          <a:ea typeface="+mn-ea"/>
                          <a:cs typeface="+mn-cs"/>
                        </a:rPr>
                        <a:t>дезинфектантам</a:t>
                      </a:r>
                      <a:r>
                        <a:rPr lang="ru-RU" sz="1900" kern="1200" dirty="0" smtClean="0">
                          <a:solidFill>
                            <a:srgbClr val="0069B4"/>
                          </a:solidFill>
                          <a:latin typeface="+mn-lt"/>
                          <a:ea typeface="+mn-ea"/>
                          <a:cs typeface="+mn-cs"/>
                        </a:rPr>
                        <a:t>/антисептикам,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900" dirty="0" smtClean="0">
                          <a:solidFill>
                            <a:srgbClr val="0069B4"/>
                          </a:solidFill>
                        </a:rPr>
                        <a:t>недостаточное количество оборудования для дезинфекции в ЦСО</a:t>
                      </a:r>
                    </a:p>
                  </a:txBody>
                  <a:tcPr marL="91447" marR="91447" marT="45742" marB="45742">
                    <a:noFill/>
                  </a:tcPr>
                </a:tc>
              </a:tr>
              <a:tr h="5503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900" kern="1200" dirty="0" smtClean="0">
                          <a:solidFill>
                            <a:srgbClr val="0069B4"/>
                          </a:solidFill>
                          <a:latin typeface="+mn-lt"/>
                          <a:ea typeface="+mn-ea"/>
                          <a:cs typeface="+mn-cs"/>
                        </a:rPr>
                        <a:t>Отсутствие наборов для оказания экстренной помощи в подразделениях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900" kern="1200" dirty="0" smtClean="0">
                          <a:solidFill>
                            <a:srgbClr val="0069B4"/>
                          </a:solidFill>
                          <a:latin typeface="+mn-lt"/>
                          <a:ea typeface="+mn-ea"/>
                          <a:cs typeface="+mn-cs"/>
                        </a:rPr>
                        <a:t>и</a:t>
                      </a:r>
                      <a:r>
                        <a:rPr lang="ru-RU" sz="1900" kern="1200" baseline="0" dirty="0" smtClean="0">
                          <a:solidFill>
                            <a:srgbClr val="0069B4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900" kern="1200" dirty="0" smtClean="0">
                          <a:solidFill>
                            <a:srgbClr val="0069B4"/>
                          </a:solidFill>
                          <a:latin typeface="+mn-lt"/>
                          <a:ea typeface="+mn-ea"/>
                          <a:cs typeface="+mn-cs"/>
                        </a:rPr>
                        <a:t>системы вызова персонала для пациентов «тревожная кнопка»</a:t>
                      </a:r>
                      <a:endParaRPr lang="ru-RU" sz="1900" kern="1200" dirty="0">
                        <a:solidFill>
                          <a:srgbClr val="0069B4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7" marR="91447" marT="45723" marB="45723">
                    <a:noFill/>
                  </a:tcPr>
                </a:tc>
              </a:tr>
              <a:tr h="1005107">
                <a:tc>
                  <a:txBody>
                    <a:bodyPr/>
                    <a:lstStyle/>
                    <a:p>
                      <a:pPr marL="0" lvl="1" indent="0">
                        <a:lnSpc>
                          <a:spcPct val="80000"/>
                        </a:lnSpc>
                        <a:buFontTx/>
                        <a:buNone/>
                        <a:defRPr/>
                      </a:pPr>
                      <a:r>
                        <a:rPr lang="ru-RU" sz="1900" dirty="0" smtClean="0">
                          <a:solidFill>
                            <a:srgbClr val="0069B4"/>
                          </a:solidFill>
                        </a:rPr>
                        <a:t>Недостаточное количество необходимого оборудования </a:t>
                      </a:r>
                    </a:p>
                    <a:p>
                      <a:pPr marL="0" lvl="1" indent="0">
                        <a:lnSpc>
                          <a:spcPct val="80000"/>
                        </a:lnSpc>
                        <a:buFontTx/>
                        <a:buNone/>
                        <a:defRPr/>
                      </a:pPr>
                      <a:r>
                        <a:rPr lang="ru-RU" sz="1900" dirty="0" smtClean="0">
                          <a:solidFill>
                            <a:srgbClr val="0069B4"/>
                          </a:solidFill>
                        </a:rPr>
                        <a:t>для формирования безопасной среды в МО </a:t>
                      </a:r>
                      <a:endParaRPr lang="ru-RU" sz="1900" dirty="0" smtClean="0">
                        <a:solidFill>
                          <a:srgbClr val="0069B4"/>
                        </a:solidFill>
                      </a:endParaRPr>
                    </a:p>
                    <a:p>
                      <a:pPr marL="0" lvl="1" indent="0">
                        <a:lnSpc>
                          <a:spcPct val="80000"/>
                        </a:lnSpc>
                        <a:buFontTx/>
                        <a:buNone/>
                        <a:defRPr/>
                      </a:pPr>
                      <a:r>
                        <a:rPr lang="ru-RU" sz="1900" dirty="0" smtClean="0">
                          <a:solidFill>
                            <a:srgbClr val="0069B4"/>
                          </a:solidFill>
                        </a:rPr>
                        <a:t>(</a:t>
                      </a:r>
                      <a:r>
                        <a:rPr lang="ru-RU" sz="1900" dirty="0" smtClean="0">
                          <a:solidFill>
                            <a:srgbClr val="0069B4"/>
                          </a:solidFill>
                        </a:rPr>
                        <a:t>функциональные кровати, </a:t>
                      </a:r>
                      <a:r>
                        <a:rPr lang="ru-RU" sz="1900" dirty="0" err="1" smtClean="0">
                          <a:solidFill>
                            <a:srgbClr val="0069B4"/>
                          </a:solidFill>
                        </a:rPr>
                        <a:t>противопролежневые</a:t>
                      </a:r>
                      <a:r>
                        <a:rPr lang="ru-RU" sz="1900" dirty="0" smtClean="0">
                          <a:solidFill>
                            <a:srgbClr val="0069B4"/>
                          </a:solidFill>
                        </a:rPr>
                        <a:t> матрасы, пандусы, специальные подъемники и др.)</a:t>
                      </a:r>
                      <a:endParaRPr lang="ru-RU" sz="1900" kern="1200" dirty="0">
                        <a:solidFill>
                          <a:srgbClr val="0069B4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7" marR="91447" marT="45710" marB="45710"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38867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179388"/>
            <a:ext cx="9144000" cy="114141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F68000"/>
                </a:solidFill>
                <a:latin typeface="+mj-lt"/>
              </a:rPr>
              <a:t>ОБЪЕКТИВНОСТЬ АУДИТА</a:t>
            </a:r>
            <a:endParaRPr lang="ru-RU" sz="2400" dirty="0">
              <a:solidFill>
                <a:srgbClr val="F68000"/>
              </a:solidFill>
              <a:latin typeface="+mj-l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58763" y="1617663"/>
            <a:ext cx="8885237" cy="42402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352425" lvl="1" indent="-352425">
              <a:buFont typeface="Wingdings" panose="05000000000000000000" pitchFamily="2" charset="2"/>
              <a:buChar char="v"/>
              <a:defRPr/>
            </a:pPr>
            <a:r>
              <a:rPr lang="ru-RU" sz="2200" dirty="0">
                <a:solidFill>
                  <a:srgbClr val="0069B4"/>
                </a:solidFill>
              </a:rPr>
              <a:t>Внутренний аудит выполняли максимально прозрачно </a:t>
            </a:r>
            <a:r>
              <a:rPr lang="ru-RU" sz="2200" dirty="0" smtClean="0">
                <a:solidFill>
                  <a:srgbClr val="0069B4"/>
                </a:solidFill>
              </a:rPr>
              <a:t>и </a:t>
            </a:r>
            <a:r>
              <a:rPr lang="ru-RU" sz="2200" dirty="0">
                <a:solidFill>
                  <a:srgbClr val="0069B4"/>
                </a:solidFill>
              </a:rPr>
              <a:t>честно, </a:t>
            </a:r>
            <a:endParaRPr lang="ru-RU" sz="2200" dirty="0" smtClean="0">
              <a:solidFill>
                <a:srgbClr val="0069B4"/>
              </a:solidFill>
            </a:endParaRPr>
          </a:p>
          <a:p>
            <a:pPr marL="352425" lvl="1">
              <a:defRPr/>
            </a:pPr>
            <a:r>
              <a:rPr lang="ru-RU" sz="2200" dirty="0" smtClean="0">
                <a:solidFill>
                  <a:srgbClr val="0069B4"/>
                </a:solidFill>
              </a:rPr>
              <a:t>о </a:t>
            </a:r>
            <a:r>
              <a:rPr lang="ru-RU" sz="2200" dirty="0">
                <a:solidFill>
                  <a:srgbClr val="0069B4"/>
                </a:solidFill>
              </a:rPr>
              <a:t>чем свидетельствует совпадение </a:t>
            </a:r>
            <a:r>
              <a:rPr lang="ru-RU" sz="2200" dirty="0" smtClean="0">
                <a:solidFill>
                  <a:srgbClr val="0069B4"/>
                </a:solidFill>
              </a:rPr>
              <a:t>его результатов</a:t>
            </a:r>
          </a:p>
          <a:p>
            <a:pPr marL="352425">
              <a:defRPr/>
            </a:pPr>
            <a:r>
              <a:rPr lang="ru-RU" sz="2200" dirty="0" smtClean="0">
                <a:solidFill>
                  <a:srgbClr val="0069B4"/>
                </a:solidFill>
              </a:rPr>
              <a:t>с итогами внешнего </a:t>
            </a:r>
            <a:r>
              <a:rPr lang="ru-RU" sz="2200" dirty="0">
                <a:solidFill>
                  <a:srgbClr val="0069B4"/>
                </a:solidFill>
              </a:rPr>
              <a:t>аудита качества и безопасности </a:t>
            </a:r>
            <a:endParaRPr lang="ru-RU" sz="2200" dirty="0" smtClean="0">
              <a:solidFill>
                <a:srgbClr val="0069B4"/>
              </a:solidFill>
            </a:endParaRPr>
          </a:p>
          <a:p>
            <a:pPr marL="352425">
              <a:defRPr/>
            </a:pPr>
            <a:r>
              <a:rPr lang="ru-RU" sz="2200" dirty="0" smtClean="0">
                <a:solidFill>
                  <a:srgbClr val="0069B4"/>
                </a:solidFill>
              </a:rPr>
              <a:t>медицинской </a:t>
            </a:r>
            <a:r>
              <a:rPr lang="ru-RU" sz="2200" dirty="0">
                <a:solidFill>
                  <a:srgbClr val="0069B4"/>
                </a:solidFill>
              </a:rPr>
              <a:t>деятельности ТОКБ, проведенного </a:t>
            </a:r>
          </a:p>
          <a:p>
            <a:pPr marL="352425">
              <a:defRPr/>
            </a:pPr>
            <a:r>
              <a:rPr lang="ru-RU" sz="2200" dirty="0">
                <a:solidFill>
                  <a:srgbClr val="0069B4"/>
                </a:solidFill>
              </a:rPr>
              <a:t>ФГБУ «Центр мониторинга и клинико-экономической экспертизы» </a:t>
            </a:r>
            <a:r>
              <a:rPr lang="ru-RU" sz="2200" dirty="0" smtClean="0">
                <a:solidFill>
                  <a:srgbClr val="0069B4"/>
                </a:solidFill>
              </a:rPr>
              <a:t>Росздравнадзора, практически по всем направлениям</a:t>
            </a:r>
            <a:endParaRPr lang="ru-RU" sz="2200" dirty="0">
              <a:solidFill>
                <a:srgbClr val="0069B4"/>
              </a:solidFill>
            </a:endParaRPr>
          </a:p>
          <a:p>
            <a:pPr lvl="1">
              <a:defRPr/>
            </a:pPr>
            <a:endParaRPr lang="ru-RU" sz="2000" dirty="0">
              <a:solidFill>
                <a:srgbClr val="0069B4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endParaRPr lang="ru-RU" sz="2000" dirty="0">
              <a:solidFill>
                <a:srgbClr val="0069B4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endParaRPr lang="ru-RU" sz="2000" dirty="0">
              <a:solidFill>
                <a:srgbClr val="0069B4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endParaRPr lang="ru-RU" sz="2000" dirty="0">
              <a:solidFill>
                <a:srgbClr val="0069B4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6153150"/>
            <a:ext cx="9144000" cy="54133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F68000"/>
                </a:solidFill>
              </a:rPr>
              <a:t>okb.tomsk.ru</a:t>
            </a:r>
            <a:endParaRPr lang="ru-RU" sz="2400" dirty="0">
              <a:solidFill>
                <a:srgbClr val="F68000"/>
              </a:solidFill>
            </a:endParaRPr>
          </a:p>
        </p:txBody>
      </p:sp>
      <p:pic>
        <p:nvPicPr>
          <p:cNvPr id="27653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888" y="6211888"/>
            <a:ext cx="1471612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179388"/>
            <a:ext cx="9144000" cy="114141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F68000"/>
                </a:solidFill>
                <a:latin typeface="+mj-lt"/>
              </a:rPr>
              <a:t>ПРАКТИЧЕСКИЕ ИТОГИ</a:t>
            </a:r>
            <a:endParaRPr lang="ru-RU" sz="2400" dirty="0">
              <a:solidFill>
                <a:srgbClr val="F68000"/>
              </a:solidFill>
              <a:latin typeface="+mj-l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58763" y="1617663"/>
            <a:ext cx="8885237" cy="42402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352425" lvl="1" indent="-352425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ru-RU" altLang="ru-RU" sz="2000" dirty="0" smtClean="0">
                <a:solidFill>
                  <a:srgbClr val="0069B4"/>
                </a:solidFill>
              </a:rPr>
              <a:t>Разработана концепция системы управления персоналом в МО</a:t>
            </a:r>
          </a:p>
          <a:p>
            <a:pPr marL="352425" lvl="1">
              <a:spcBef>
                <a:spcPts val="0"/>
              </a:spcBef>
              <a:defRPr/>
            </a:pPr>
            <a:r>
              <a:rPr lang="ru-RU" altLang="ru-RU" sz="2000" dirty="0" smtClean="0">
                <a:solidFill>
                  <a:srgbClr val="0069B4"/>
                </a:solidFill>
              </a:rPr>
              <a:t>(компоненты системы управления персоналом, регламентирующие документы, обучение персонала, оценка персонала, аудит управления персоналом, подготовка кадрового резерва)</a:t>
            </a:r>
          </a:p>
          <a:p>
            <a:pPr marL="361950" lvl="1" indent="-361950">
              <a:spcBef>
                <a:spcPts val="600"/>
              </a:spcBef>
              <a:buFont typeface="Wingdings" panose="05000000000000000000" pitchFamily="2" charset="2"/>
              <a:buChar char="Ø"/>
              <a:defRPr/>
            </a:pPr>
            <a:r>
              <a:rPr lang="ru-RU" sz="2000" dirty="0">
                <a:solidFill>
                  <a:srgbClr val="0069B4"/>
                </a:solidFill>
              </a:rPr>
              <a:t>С</a:t>
            </a:r>
            <a:r>
              <a:rPr lang="ru-RU" sz="2000" dirty="0" smtClean="0">
                <a:solidFill>
                  <a:srgbClr val="0069B4"/>
                </a:solidFill>
              </a:rPr>
              <a:t>формирован </a:t>
            </a:r>
            <a:r>
              <a:rPr lang="ru-RU" sz="2000" dirty="0">
                <a:solidFill>
                  <a:srgbClr val="0069B4"/>
                </a:solidFill>
              </a:rPr>
              <a:t>план по разработке </a:t>
            </a:r>
            <a:r>
              <a:rPr lang="ru-RU" sz="2000" dirty="0" smtClean="0">
                <a:solidFill>
                  <a:srgbClr val="0069B4"/>
                </a:solidFill>
              </a:rPr>
              <a:t>локальных документов </a:t>
            </a:r>
          </a:p>
          <a:p>
            <a:pPr marL="352425" lvl="1">
              <a:spcBef>
                <a:spcPts val="0"/>
              </a:spcBef>
              <a:defRPr/>
            </a:pPr>
            <a:r>
              <a:rPr lang="ru-RU" sz="2000" dirty="0" smtClean="0">
                <a:solidFill>
                  <a:srgbClr val="0069B4"/>
                </a:solidFill>
              </a:rPr>
              <a:t>системы </a:t>
            </a:r>
            <a:r>
              <a:rPr lang="ru-RU" sz="2000" dirty="0">
                <a:solidFill>
                  <a:srgbClr val="0069B4"/>
                </a:solidFill>
              </a:rPr>
              <a:t>менеджмента качества МО, </a:t>
            </a:r>
            <a:endParaRPr lang="ru-RU" sz="2000" dirty="0" smtClean="0">
              <a:solidFill>
                <a:srgbClr val="0069B4"/>
              </a:solidFill>
            </a:endParaRPr>
          </a:p>
          <a:p>
            <a:pPr marL="352425" lvl="1">
              <a:spcBef>
                <a:spcPts val="0"/>
              </a:spcBef>
              <a:defRPr/>
            </a:pPr>
            <a:r>
              <a:rPr lang="ru-RU" sz="2000" dirty="0" smtClean="0">
                <a:solidFill>
                  <a:srgbClr val="0069B4"/>
                </a:solidFill>
              </a:rPr>
              <a:t>разработано и внедрено</a:t>
            </a:r>
            <a:r>
              <a:rPr lang="en-US" sz="2000" dirty="0" smtClean="0">
                <a:solidFill>
                  <a:srgbClr val="0069B4"/>
                </a:solidFill>
              </a:rPr>
              <a:t> </a:t>
            </a:r>
            <a:r>
              <a:rPr lang="ru-RU" sz="2000" dirty="0" smtClean="0">
                <a:solidFill>
                  <a:srgbClr val="0069B4"/>
                </a:solidFill>
              </a:rPr>
              <a:t>более 150 внутренних регламентов </a:t>
            </a:r>
          </a:p>
          <a:p>
            <a:pPr marL="352425" lvl="1">
              <a:spcBef>
                <a:spcPts val="0"/>
              </a:spcBef>
              <a:defRPr/>
            </a:pPr>
            <a:r>
              <a:rPr lang="ru-RU" sz="2000" dirty="0" smtClean="0">
                <a:solidFill>
                  <a:srgbClr val="0069B4"/>
                </a:solidFill>
              </a:rPr>
              <a:t>(</a:t>
            </a:r>
            <a:r>
              <a:rPr lang="ru-RU" sz="2000" dirty="0" err="1" smtClean="0">
                <a:solidFill>
                  <a:srgbClr val="0069B4"/>
                </a:solidFill>
              </a:rPr>
              <a:t>СОПы</a:t>
            </a:r>
            <a:r>
              <a:rPr lang="ru-RU" sz="2000" dirty="0" smtClean="0">
                <a:solidFill>
                  <a:srgbClr val="0069B4"/>
                </a:solidFill>
              </a:rPr>
              <a:t>, алгоритмы, рабочие инструкции, хирургические чек-листы и др.)</a:t>
            </a:r>
          </a:p>
          <a:p>
            <a:pPr marL="363600" lvl="1" indent="-363600">
              <a:spcBef>
                <a:spcPts val="600"/>
              </a:spcBef>
              <a:buFont typeface="Wingdings" panose="05000000000000000000" pitchFamily="2" charset="2"/>
              <a:buChar char="Ø"/>
              <a:defRPr/>
            </a:pPr>
            <a:r>
              <a:rPr lang="ru-RU" sz="2000" dirty="0" smtClean="0">
                <a:solidFill>
                  <a:srgbClr val="0069B4"/>
                </a:solidFill>
              </a:rPr>
              <a:t>Регулярно проводится внутренний аудит качества и безопасности деятельности МО </a:t>
            </a:r>
            <a:r>
              <a:rPr lang="ru-RU" sz="2000" dirty="0" smtClean="0">
                <a:solidFill>
                  <a:srgbClr val="0069B4"/>
                </a:solidFill>
              </a:rPr>
              <a:t>(</a:t>
            </a:r>
            <a:r>
              <a:rPr lang="ru-RU" sz="2000" dirty="0" smtClean="0">
                <a:solidFill>
                  <a:srgbClr val="0069B4"/>
                </a:solidFill>
              </a:rPr>
              <a:t>11 направлений контроля)</a:t>
            </a:r>
          </a:p>
          <a:p>
            <a:pPr marL="352425" lvl="1">
              <a:spcBef>
                <a:spcPts val="0"/>
              </a:spcBef>
              <a:defRPr/>
            </a:pPr>
            <a:endParaRPr lang="ru-RU" sz="2000" dirty="0" smtClean="0">
              <a:solidFill>
                <a:srgbClr val="0069B4"/>
              </a:solidFill>
            </a:endParaRPr>
          </a:p>
          <a:p>
            <a:pPr marL="352425" lvl="1">
              <a:defRPr/>
            </a:pPr>
            <a:endParaRPr lang="ru-RU" sz="1600" dirty="0">
              <a:solidFill>
                <a:srgbClr val="0069B4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6153150"/>
            <a:ext cx="9144000" cy="54133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F68000"/>
                </a:solidFill>
              </a:rPr>
              <a:t>okb.tomsk.ru</a:t>
            </a:r>
            <a:endParaRPr lang="ru-RU" sz="2400" dirty="0">
              <a:solidFill>
                <a:srgbClr val="F68000"/>
              </a:solidFill>
            </a:endParaRPr>
          </a:p>
        </p:txBody>
      </p:sp>
      <p:pic>
        <p:nvPicPr>
          <p:cNvPr id="29701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888" y="6211888"/>
            <a:ext cx="1471612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179388"/>
            <a:ext cx="9144000" cy="114141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F68000"/>
                </a:solidFill>
                <a:latin typeface="+mj-lt"/>
              </a:rPr>
              <a:t>ПРАКТИЧЕСКИЕ ИТОГИ</a:t>
            </a:r>
            <a:endParaRPr lang="ru-RU" sz="2400" dirty="0">
              <a:solidFill>
                <a:srgbClr val="F68000"/>
              </a:solidFill>
              <a:latin typeface="+mj-l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58763" y="1617663"/>
            <a:ext cx="8885237" cy="42402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352425" lvl="1" indent="-352425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ru-RU" altLang="ru-RU" sz="2000" dirty="0" smtClean="0">
                <a:solidFill>
                  <a:srgbClr val="0069B4"/>
                </a:solidFill>
              </a:rPr>
              <a:t>Приобретено и введено в эксплуатацию оборудование </a:t>
            </a:r>
          </a:p>
          <a:p>
            <a:pPr marL="352800" lvl="1">
              <a:spcBef>
                <a:spcPts val="0"/>
              </a:spcBef>
              <a:defRPr/>
            </a:pPr>
            <a:r>
              <a:rPr lang="ru-RU" altLang="ru-RU" sz="2000" dirty="0" smtClean="0">
                <a:solidFill>
                  <a:srgbClr val="0069B4"/>
                </a:solidFill>
              </a:rPr>
              <a:t>для идентификации личности пациента (браслеты со штрих-кодированием),  </a:t>
            </a:r>
          </a:p>
          <a:p>
            <a:pPr marL="352425" lvl="1">
              <a:spcBef>
                <a:spcPts val="0"/>
              </a:spcBef>
              <a:defRPr/>
            </a:pPr>
            <a:r>
              <a:rPr lang="ru-RU" altLang="ru-RU" sz="2000" dirty="0" smtClean="0">
                <a:solidFill>
                  <a:srgbClr val="0069B4"/>
                </a:solidFill>
              </a:rPr>
              <a:t>с интегрированием в МИС «Барс»</a:t>
            </a:r>
          </a:p>
          <a:p>
            <a:pPr marL="352425" lvl="1" indent="-352425">
              <a:spcBef>
                <a:spcPts val="600"/>
              </a:spcBef>
              <a:buFont typeface="Wingdings" panose="05000000000000000000" pitchFamily="2" charset="2"/>
              <a:buChar char="Ø"/>
              <a:defRPr/>
            </a:pPr>
            <a:r>
              <a:rPr lang="ru-RU" altLang="ru-RU" sz="2000" dirty="0">
                <a:solidFill>
                  <a:srgbClr val="0069B4"/>
                </a:solidFill>
              </a:rPr>
              <a:t>Сформированы списки с контактными данными сотрудников, </a:t>
            </a:r>
          </a:p>
          <a:p>
            <a:pPr marL="352425" lvl="1">
              <a:spcBef>
                <a:spcPts val="0"/>
              </a:spcBef>
              <a:defRPr/>
            </a:pPr>
            <a:r>
              <a:rPr lang="ru-RU" altLang="ru-RU" sz="2000" dirty="0">
                <a:solidFill>
                  <a:srgbClr val="0069B4"/>
                </a:solidFill>
              </a:rPr>
              <a:t>владеющих иностранными языками, представителей национальных диаспор и переводчиков-волонтеров для организации перевода </a:t>
            </a:r>
          </a:p>
          <a:p>
            <a:pPr marL="352425" lvl="1">
              <a:spcBef>
                <a:spcPts val="0"/>
              </a:spcBef>
              <a:defRPr/>
            </a:pPr>
            <a:r>
              <a:rPr lang="ru-RU" altLang="ru-RU" sz="2000" dirty="0">
                <a:solidFill>
                  <a:srgbClr val="0069B4"/>
                </a:solidFill>
              </a:rPr>
              <a:t>при поступлении пациентов, не владеющих русским языком</a:t>
            </a:r>
          </a:p>
          <a:p>
            <a:pPr marL="352425" lvl="1">
              <a:spcBef>
                <a:spcPts val="0"/>
              </a:spcBef>
              <a:defRPr/>
            </a:pPr>
            <a:endParaRPr lang="ru-RU" sz="2000" dirty="0" smtClean="0">
              <a:solidFill>
                <a:srgbClr val="0069B4"/>
              </a:solidFill>
            </a:endParaRPr>
          </a:p>
          <a:p>
            <a:pPr marL="352425" lvl="1">
              <a:defRPr/>
            </a:pPr>
            <a:endParaRPr lang="ru-RU" sz="1600" dirty="0">
              <a:solidFill>
                <a:srgbClr val="0069B4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6153150"/>
            <a:ext cx="9144000" cy="54133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F68000"/>
                </a:solidFill>
              </a:rPr>
              <a:t>okb.tomsk.ru</a:t>
            </a:r>
            <a:endParaRPr lang="ru-RU" sz="2400" dirty="0">
              <a:solidFill>
                <a:srgbClr val="F68000"/>
              </a:solidFill>
            </a:endParaRPr>
          </a:p>
        </p:txBody>
      </p:sp>
      <p:pic>
        <p:nvPicPr>
          <p:cNvPr id="29701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888" y="6211888"/>
            <a:ext cx="1471612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9398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179388"/>
            <a:ext cx="9144000" cy="114141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F68000"/>
                </a:solidFill>
                <a:latin typeface="+mj-lt"/>
              </a:rPr>
              <a:t>ПРАКТИЧЕСКИЕ ИТОГИ</a:t>
            </a:r>
            <a:endParaRPr lang="ru-RU" sz="2400" dirty="0">
              <a:solidFill>
                <a:srgbClr val="F68000"/>
              </a:solidFill>
              <a:latin typeface="+mj-l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58763" y="1617663"/>
            <a:ext cx="8885237" cy="42402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352425" lvl="1" indent="-352425">
              <a:spcBef>
                <a:spcPts val="600"/>
              </a:spcBef>
              <a:buFont typeface="Wingdings" panose="05000000000000000000" pitchFamily="2" charset="2"/>
              <a:buChar char="Ø"/>
              <a:defRPr/>
            </a:pPr>
            <a:r>
              <a:rPr lang="ru-RU" sz="2000" dirty="0" smtClean="0">
                <a:solidFill>
                  <a:srgbClr val="0069B4"/>
                </a:solidFill>
              </a:rPr>
              <a:t>Создана </a:t>
            </a:r>
            <a:r>
              <a:rPr lang="ru-RU" sz="2000" dirty="0" err="1" smtClean="0">
                <a:solidFill>
                  <a:srgbClr val="0069B4"/>
                </a:solidFill>
              </a:rPr>
              <a:t>мультидисциплинарная</a:t>
            </a:r>
            <a:r>
              <a:rPr lang="ru-RU" sz="2000" dirty="0" smtClean="0">
                <a:solidFill>
                  <a:srgbClr val="0069B4"/>
                </a:solidFill>
              </a:rPr>
              <a:t> рабочая </a:t>
            </a:r>
            <a:r>
              <a:rPr lang="ru-RU" sz="2000" dirty="0">
                <a:solidFill>
                  <a:srgbClr val="0069B4"/>
                </a:solidFill>
              </a:rPr>
              <a:t>группа </a:t>
            </a:r>
            <a:endParaRPr lang="ru-RU" sz="2000" dirty="0" smtClean="0">
              <a:solidFill>
                <a:srgbClr val="0069B4"/>
              </a:solidFill>
            </a:endParaRPr>
          </a:p>
          <a:p>
            <a:pPr marL="352800" lvl="1">
              <a:spcBef>
                <a:spcPts val="0"/>
              </a:spcBef>
              <a:defRPr/>
            </a:pPr>
            <a:r>
              <a:rPr lang="ru-RU" sz="2000" dirty="0" smtClean="0">
                <a:solidFill>
                  <a:srgbClr val="0069B4"/>
                </a:solidFill>
              </a:rPr>
              <a:t>и </a:t>
            </a:r>
            <a:r>
              <a:rPr lang="ru-RU" sz="2000" dirty="0">
                <a:solidFill>
                  <a:srgbClr val="0069B4"/>
                </a:solidFill>
              </a:rPr>
              <a:t>реализованы корректирующие мероприятия </a:t>
            </a:r>
            <a:endParaRPr lang="ru-RU" sz="2000" dirty="0" smtClean="0">
              <a:solidFill>
                <a:srgbClr val="0069B4"/>
              </a:solidFill>
            </a:endParaRPr>
          </a:p>
          <a:p>
            <a:pPr marL="352425" lvl="1">
              <a:spcBef>
                <a:spcPts val="0"/>
              </a:spcBef>
              <a:spcAft>
                <a:spcPts val="300"/>
              </a:spcAft>
              <a:defRPr/>
            </a:pPr>
            <a:r>
              <a:rPr lang="ru-RU" sz="2000" dirty="0" smtClean="0">
                <a:solidFill>
                  <a:srgbClr val="0069B4"/>
                </a:solidFill>
              </a:rPr>
              <a:t>по инфекционному контролю в МО </a:t>
            </a:r>
          </a:p>
          <a:p>
            <a:pPr marL="352425" lvl="1">
              <a:spcBef>
                <a:spcPts val="0"/>
              </a:spcBef>
              <a:defRPr/>
            </a:pPr>
            <a:r>
              <a:rPr lang="ru-RU" sz="2000" dirty="0" smtClean="0">
                <a:solidFill>
                  <a:srgbClr val="0069B4"/>
                </a:solidFill>
              </a:rPr>
              <a:t>(ежедневный оперативный мониторинг заболеваемости ИСМП,</a:t>
            </a:r>
          </a:p>
          <a:p>
            <a:pPr marL="352425" lvl="1">
              <a:spcBef>
                <a:spcPts val="0"/>
              </a:spcBef>
              <a:defRPr/>
            </a:pPr>
            <a:r>
              <a:rPr lang="ru-RU" sz="2000" dirty="0" smtClean="0">
                <a:solidFill>
                  <a:srgbClr val="0069B4"/>
                </a:solidFill>
              </a:rPr>
              <a:t>ежемесячный анализ заболеваемости ИСМП,</a:t>
            </a:r>
          </a:p>
          <a:p>
            <a:pPr marL="352425" lvl="1">
              <a:spcBef>
                <a:spcPts val="0"/>
              </a:spcBef>
              <a:defRPr/>
            </a:pPr>
            <a:r>
              <a:rPr lang="ru-RU" sz="2000" dirty="0" smtClean="0">
                <a:solidFill>
                  <a:srgbClr val="0069B4"/>
                </a:solidFill>
              </a:rPr>
              <a:t>регулярный мониторинг антибиотикорезистентности,</a:t>
            </a:r>
          </a:p>
          <a:p>
            <a:pPr marL="352425" lvl="1">
              <a:spcBef>
                <a:spcPts val="0"/>
              </a:spcBef>
              <a:defRPr/>
            </a:pPr>
            <a:r>
              <a:rPr lang="ru-RU" sz="2000" dirty="0" smtClean="0">
                <a:solidFill>
                  <a:srgbClr val="0069B4"/>
                </a:solidFill>
              </a:rPr>
              <a:t>внедрение актуализированных алгоритмов антибиотикопрофилактики ИСМП, регулярные тренинги для персонала)</a:t>
            </a:r>
          </a:p>
          <a:p>
            <a:pPr marL="352425" lvl="1">
              <a:spcBef>
                <a:spcPts val="0"/>
              </a:spcBef>
              <a:defRPr/>
            </a:pPr>
            <a:endParaRPr lang="ru-RU" sz="2000" dirty="0" smtClean="0">
              <a:solidFill>
                <a:srgbClr val="0069B4"/>
              </a:solidFill>
            </a:endParaRPr>
          </a:p>
          <a:p>
            <a:pPr marL="695325" lvl="1" indent="-342900">
              <a:spcBef>
                <a:spcPts val="0"/>
              </a:spcBef>
              <a:buFont typeface="Wingdings" panose="05000000000000000000" pitchFamily="2" charset="2"/>
              <a:buChar char="ü"/>
              <a:defRPr/>
            </a:pPr>
            <a:r>
              <a:rPr lang="ru-RU" sz="2000" dirty="0" smtClean="0">
                <a:solidFill>
                  <a:srgbClr val="0069B4"/>
                </a:solidFill>
              </a:rPr>
              <a:t>участие </a:t>
            </a:r>
            <a:r>
              <a:rPr lang="ru-RU" sz="2000" dirty="0">
                <a:solidFill>
                  <a:srgbClr val="0069B4"/>
                </a:solidFill>
              </a:rPr>
              <a:t>в проекте </a:t>
            </a:r>
            <a:r>
              <a:rPr lang="en-US" sz="2000" dirty="0">
                <a:solidFill>
                  <a:srgbClr val="0069B4"/>
                </a:solidFill>
              </a:rPr>
              <a:t>GLOBAL PPS 2017</a:t>
            </a:r>
            <a:r>
              <a:rPr lang="ru-RU" sz="2000" dirty="0">
                <a:solidFill>
                  <a:srgbClr val="0069B4"/>
                </a:solidFill>
              </a:rPr>
              <a:t> </a:t>
            </a:r>
            <a:endParaRPr lang="ru-RU" sz="2000" dirty="0" smtClean="0">
              <a:solidFill>
                <a:srgbClr val="0069B4"/>
              </a:solidFill>
            </a:endParaRPr>
          </a:p>
          <a:p>
            <a:pPr marL="694800" lvl="1">
              <a:spcBef>
                <a:spcPts val="0"/>
              </a:spcBef>
              <a:defRPr/>
            </a:pPr>
            <a:r>
              <a:rPr lang="ru-RU" sz="2000" dirty="0" smtClean="0">
                <a:solidFill>
                  <a:srgbClr val="0069B4"/>
                </a:solidFill>
              </a:rPr>
              <a:t>(</a:t>
            </a:r>
            <a:r>
              <a:rPr lang="ru-RU" sz="2000" dirty="0">
                <a:solidFill>
                  <a:srgbClr val="0069B4"/>
                </a:solidFill>
              </a:rPr>
              <a:t>приверженность врачей </a:t>
            </a:r>
            <a:r>
              <a:rPr lang="ru-RU" sz="2000" dirty="0" smtClean="0">
                <a:solidFill>
                  <a:srgbClr val="0069B4"/>
                </a:solidFill>
              </a:rPr>
              <a:t>к </a:t>
            </a:r>
            <a:r>
              <a:rPr lang="ru-RU" sz="2000" dirty="0">
                <a:solidFill>
                  <a:srgbClr val="0069B4"/>
                </a:solidFill>
              </a:rPr>
              <a:t>выполнению клинических рекомендаций </a:t>
            </a:r>
            <a:endParaRPr lang="ru-RU" sz="2000" dirty="0" smtClean="0">
              <a:solidFill>
                <a:srgbClr val="0069B4"/>
              </a:solidFill>
            </a:endParaRPr>
          </a:p>
          <a:p>
            <a:pPr marL="694800" lvl="1">
              <a:spcBef>
                <a:spcPts val="0"/>
              </a:spcBef>
              <a:defRPr/>
            </a:pPr>
            <a:r>
              <a:rPr lang="ru-RU" sz="2000" dirty="0" smtClean="0">
                <a:solidFill>
                  <a:srgbClr val="0069B4"/>
                </a:solidFill>
              </a:rPr>
              <a:t>при назначении антибактериальной терапии)</a:t>
            </a:r>
            <a:endParaRPr lang="ru-RU" sz="2000" dirty="0">
              <a:solidFill>
                <a:srgbClr val="0069B4"/>
              </a:solidFill>
            </a:endParaRPr>
          </a:p>
          <a:p>
            <a:pPr marL="352425" lvl="1">
              <a:defRPr/>
            </a:pPr>
            <a:endParaRPr lang="ru-RU" altLang="ru-RU" sz="2000" dirty="0" smtClean="0">
              <a:solidFill>
                <a:srgbClr val="0069B4"/>
              </a:solidFill>
            </a:endParaRPr>
          </a:p>
          <a:p>
            <a:pPr marL="352425" lvl="1">
              <a:defRPr/>
            </a:pPr>
            <a:endParaRPr lang="ru-RU" sz="1600" dirty="0">
              <a:solidFill>
                <a:srgbClr val="0069B4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6153150"/>
            <a:ext cx="9144000" cy="54133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F68000"/>
                </a:solidFill>
              </a:rPr>
              <a:t>okb.tomsk.ru</a:t>
            </a:r>
            <a:endParaRPr lang="ru-RU" sz="2400" dirty="0">
              <a:solidFill>
                <a:srgbClr val="F68000"/>
              </a:solidFill>
            </a:endParaRPr>
          </a:p>
        </p:txBody>
      </p:sp>
      <p:pic>
        <p:nvPicPr>
          <p:cNvPr id="29701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888" y="6211888"/>
            <a:ext cx="1471612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2771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179388"/>
            <a:ext cx="9144000" cy="114141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F68000"/>
                </a:solidFill>
                <a:latin typeface="+mj-lt"/>
              </a:rPr>
              <a:t>ПРАКТИЧЕСКИЕ ИТОГИ</a:t>
            </a:r>
            <a:endParaRPr lang="ru-RU" sz="2400" dirty="0">
              <a:solidFill>
                <a:srgbClr val="F68000"/>
              </a:solidFill>
              <a:latin typeface="+mj-l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58763" y="1617663"/>
            <a:ext cx="8885237" cy="42402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352425" lvl="1" indent="-352425">
              <a:spcBef>
                <a:spcPts val="300"/>
              </a:spcBef>
              <a:buFont typeface="Wingdings" panose="05000000000000000000" pitchFamily="2" charset="2"/>
              <a:buChar char="Ø"/>
              <a:defRPr/>
            </a:pPr>
            <a:r>
              <a:rPr lang="ru-RU" sz="2000" dirty="0" smtClean="0">
                <a:solidFill>
                  <a:srgbClr val="0069B4"/>
                </a:solidFill>
              </a:rPr>
              <a:t>Разработаны планы обучающих мероприятий для персонала </a:t>
            </a:r>
          </a:p>
          <a:p>
            <a:pPr marL="352425" lvl="1">
              <a:defRPr/>
            </a:pPr>
            <a:r>
              <a:rPr lang="ru-RU" sz="2000" dirty="0" smtClean="0">
                <a:solidFill>
                  <a:srgbClr val="0069B4"/>
                </a:solidFill>
              </a:rPr>
              <a:t>(тренинги по оказанию </a:t>
            </a:r>
            <a:r>
              <a:rPr lang="ru-RU" sz="2000" dirty="0">
                <a:solidFill>
                  <a:srgbClr val="0069B4"/>
                </a:solidFill>
              </a:rPr>
              <a:t>экстренной помощи на </a:t>
            </a:r>
            <a:r>
              <a:rPr lang="ru-RU" sz="2000" dirty="0" err="1" smtClean="0">
                <a:solidFill>
                  <a:srgbClr val="0069B4"/>
                </a:solidFill>
              </a:rPr>
              <a:t>симуляционных</a:t>
            </a:r>
            <a:r>
              <a:rPr lang="ru-RU" sz="2000" dirty="0" smtClean="0">
                <a:solidFill>
                  <a:srgbClr val="0069B4"/>
                </a:solidFill>
              </a:rPr>
              <a:t> моделях (</a:t>
            </a:r>
            <a:r>
              <a:rPr lang="ru-RU" sz="2000" dirty="0" err="1" smtClean="0">
                <a:solidFill>
                  <a:srgbClr val="0069B4"/>
                </a:solidFill>
              </a:rPr>
              <a:t>симуляционный</a:t>
            </a:r>
            <a:r>
              <a:rPr lang="ru-RU" sz="2000" dirty="0" smtClean="0">
                <a:solidFill>
                  <a:srgbClr val="0069B4"/>
                </a:solidFill>
              </a:rPr>
              <a:t> манекен </a:t>
            </a:r>
            <a:r>
              <a:rPr lang="en-US" sz="2000" dirty="0" err="1">
                <a:solidFill>
                  <a:srgbClr val="0069B4"/>
                </a:solidFill>
              </a:rPr>
              <a:t>Resusci</a:t>
            </a:r>
            <a:r>
              <a:rPr lang="en-US" sz="2000" dirty="0">
                <a:solidFill>
                  <a:srgbClr val="0069B4"/>
                </a:solidFill>
              </a:rPr>
              <a:t> Anne</a:t>
            </a:r>
            <a:r>
              <a:rPr lang="ru-RU" sz="2000" dirty="0">
                <a:solidFill>
                  <a:srgbClr val="0069B4"/>
                </a:solidFill>
              </a:rPr>
              <a:t> и учебная модель </a:t>
            </a:r>
            <a:endParaRPr lang="ru-RU" sz="2000" dirty="0" smtClean="0">
              <a:solidFill>
                <a:srgbClr val="0069B4"/>
              </a:solidFill>
            </a:endParaRPr>
          </a:p>
          <a:p>
            <a:pPr marL="352425" lvl="1">
              <a:defRPr/>
            </a:pPr>
            <a:r>
              <a:rPr lang="ru-RU" sz="2000" dirty="0" smtClean="0">
                <a:solidFill>
                  <a:srgbClr val="0069B4"/>
                </a:solidFill>
              </a:rPr>
              <a:t>автоматического </a:t>
            </a:r>
            <a:r>
              <a:rPr lang="ru-RU" sz="2000" dirty="0">
                <a:solidFill>
                  <a:srgbClr val="0069B4"/>
                </a:solidFill>
              </a:rPr>
              <a:t>непрямого </a:t>
            </a:r>
            <a:r>
              <a:rPr lang="ru-RU" sz="2000" dirty="0" smtClean="0">
                <a:solidFill>
                  <a:srgbClr val="0069B4"/>
                </a:solidFill>
              </a:rPr>
              <a:t>дефибриллятора) </a:t>
            </a:r>
            <a:r>
              <a:rPr lang="ru-RU" sz="2000" dirty="0">
                <a:solidFill>
                  <a:srgbClr val="0069B4"/>
                </a:solidFill>
              </a:rPr>
              <a:t>и </a:t>
            </a:r>
            <a:r>
              <a:rPr lang="ru-RU" sz="2000" dirty="0" smtClean="0">
                <a:solidFill>
                  <a:srgbClr val="0069B4"/>
                </a:solidFill>
              </a:rPr>
              <a:t>идентификации пациентов, </a:t>
            </a:r>
          </a:p>
          <a:p>
            <a:pPr marL="352425" lvl="1">
              <a:defRPr/>
            </a:pPr>
            <a:r>
              <a:rPr lang="ru-RU" sz="2000" dirty="0" smtClean="0">
                <a:solidFill>
                  <a:srgbClr val="0069B4"/>
                </a:solidFill>
              </a:rPr>
              <a:t>семинары по лекарственной безопасности, </a:t>
            </a:r>
            <a:endParaRPr lang="ru-RU" sz="2000" dirty="0" smtClean="0">
              <a:solidFill>
                <a:srgbClr val="0069B4"/>
              </a:solidFill>
            </a:endParaRPr>
          </a:p>
          <a:p>
            <a:pPr marL="352425" lvl="1">
              <a:defRPr/>
            </a:pPr>
            <a:r>
              <a:rPr lang="ru-RU" sz="2000" dirty="0" smtClean="0">
                <a:solidFill>
                  <a:srgbClr val="0069B4"/>
                </a:solidFill>
              </a:rPr>
              <a:t>изменениям </a:t>
            </a:r>
            <a:r>
              <a:rPr lang="ru-RU" sz="2000" dirty="0" smtClean="0">
                <a:solidFill>
                  <a:srgbClr val="0069B4"/>
                </a:solidFill>
              </a:rPr>
              <a:t>в клинических рекомендациях и др.)</a:t>
            </a:r>
          </a:p>
          <a:p>
            <a:pPr marL="352425" lvl="1" indent="-352425">
              <a:spcBef>
                <a:spcPts val="300"/>
              </a:spcBef>
              <a:buFont typeface="Wingdings" panose="05000000000000000000" pitchFamily="2" charset="2"/>
              <a:buChar char="Ø"/>
              <a:defRPr/>
            </a:pPr>
            <a:r>
              <a:rPr lang="ru-RU" sz="2000" dirty="0" smtClean="0">
                <a:solidFill>
                  <a:srgbClr val="0069B4"/>
                </a:solidFill>
              </a:rPr>
              <a:t>Разрабатываются комплекты информационных </a:t>
            </a:r>
            <a:r>
              <a:rPr lang="ru-RU" sz="2000" dirty="0">
                <a:solidFill>
                  <a:srgbClr val="0069B4"/>
                </a:solidFill>
              </a:rPr>
              <a:t>материалов </a:t>
            </a:r>
            <a:endParaRPr lang="ru-RU" sz="2000" dirty="0" smtClean="0">
              <a:solidFill>
                <a:srgbClr val="0069B4"/>
              </a:solidFill>
            </a:endParaRPr>
          </a:p>
          <a:p>
            <a:pPr marL="352425" lvl="1">
              <a:spcBef>
                <a:spcPts val="0"/>
              </a:spcBef>
              <a:defRPr/>
            </a:pPr>
            <a:r>
              <a:rPr lang="ru-RU" sz="2000" dirty="0" smtClean="0">
                <a:solidFill>
                  <a:srgbClr val="0069B4"/>
                </a:solidFill>
              </a:rPr>
              <a:t>для пациентов по лекарственной безопасности, </a:t>
            </a:r>
          </a:p>
          <a:p>
            <a:pPr marL="352425" lvl="1">
              <a:spcBef>
                <a:spcPts val="0"/>
              </a:spcBef>
              <a:defRPr/>
            </a:pPr>
            <a:r>
              <a:rPr lang="ru-RU" sz="2000" dirty="0" smtClean="0">
                <a:solidFill>
                  <a:srgbClr val="0069B4"/>
                </a:solidFill>
              </a:rPr>
              <a:t>использованию медицинских изделий, </a:t>
            </a:r>
          </a:p>
          <a:p>
            <a:pPr marL="352425" lvl="1">
              <a:spcBef>
                <a:spcPts val="0"/>
              </a:spcBef>
              <a:defRPr/>
            </a:pPr>
            <a:r>
              <a:rPr lang="ru-RU" sz="2000" dirty="0" smtClean="0">
                <a:solidFill>
                  <a:srgbClr val="0069B4"/>
                </a:solidFill>
              </a:rPr>
              <a:t>вопросам донорства и переливания крови/компонентов крови, профилактики опасных ситуаций и др.</a:t>
            </a:r>
          </a:p>
          <a:p>
            <a:pPr marL="352425" lvl="1">
              <a:spcBef>
                <a:spcPts val="0"/>
              </a:spcBef>
              <a:defRPr/>
            </a:pPr>
            <a:endParaRPr lang="ru-RU" altLang="ru-RU" sz="2000" dirty="0">
              <a:solidFill>
                <a:srgbClr val="0069B4"/>
              </a:solidFill>
            </a:endParaRPr>
          </a:p>
          <a:p>
            <a:pPr marL="352425" lvl="1" indent="-352425">
              <a:buFont typeface="Wingdings" panose="05000000000000000000" pitchFamily="2" charset="2"/>
              <a:buChar char="Ø"/>
              <a:defRPr/>
            </a:pPr>
            <a:endParaRPr lang="ru-RU" sz="2000" dirty="0">
              <a:solidFill>
                <a:srgbClr val="0069B4"/>
              </a:solidFill>
            </a:endParaRPr>
          </a:p>
          <a:p>
            <a:pPr marL="352425" lvl="1">
              <a:defRPr/>
            </a:pPr>
            <a:endParaRPr lang="ru-RU" sz="1600" dirty="0">
              <a:solidFill>
                <a:srgbClr val="0069B4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6153150"/>
            <a:ext cx="9144000" cy="54133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F68000"/>
                </a:solidFill>
              </a:rPr>
              <a:t>okb.tomsk.ru</a:t>
            </a:r>
            <a:endParaRPr lang="ru-RU" sz="2400" dirty="0">
              <a:solidFill>
                <a:srgbClr val="F68000"/>
              </a:solidFill>
            </a:endParaRPr>
          </a:p>
        </p:txBody>
      </p:sp>
      <p:pic>
        <p:nvPicPr>
          <p:cNvPr id="29701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888" y="6211888"/>
            <a:ext cx="1471612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238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179388"/>
            <a:ext cx="9144000" cy="114141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F68000"/>
                </a:solidFill>
                <a:latin typeface="+mj-lt"/>
              </a:rPr>
              <a:t>РЕЗУЛЬТАТЫ ДИНАМИЧЕСКОГО ВНУТРЕННЕГО АУДИТА</a:t>
            </a:r>
          </a:p>
          <a:p>
            <a:pPr marL="0" lvl="1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F68000"/>
                </a:solidFill>
                <a:latin typeface="+mj-lt"/>
              </a:rPr>
              <a:t>(декабрь 2017 </a:t>
            </a:r>
            <a:r>
              <a:rPr lang="ru-RU" sz="2400" b="1" dirty="0" smtClean="0">
                <a:solidFill>
                  <a:srgbClr val="F68000"/>
                </a:solidFill>
                <a:latin typeface="+mj-lt"/>
              </a:rPr>
              <a:t>г.)</a:t>
            </a:r>
            <a:endParaRPr lang="ru-RU" sz="2400" b="1" dirty="0">
              <a:solidFill>
                <a:srgbClr val="F68000"/>
              </a:solidFill>
              <a:latin typeface="+mj-l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28588" y="1554163"/>
            <a:ext cx="8885237" cy="42402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74625" lvl="1">
              <a:lnSpc>
                <a:spcPct val="90000"/>
              </a:lnSpc>
              <a:defRPr/>
            </a:pPr>
            <a:r>
              <a:rPr lang="ru-RU" sz="4000" b="1" dirty="0" smtClean="0">
                <a:solidFill>
                  <a:srgbClr val="0069B4"/>
                </a:solidFill>
              </a:rPr>
              <a:t>!</a:t>
            </a:r>
            <a:r>
              <a:rPr lang="ru-RU" sz="2400" b="1" dirty="0" smtClean="0">
                <a:solidFill>
                  <a:srgbClr val="0069B4"/>
                </a:solidFill>
              </a:rPr>
              <a:t> Средний процент соответствия: 75%</a:t>
            </a:r>
          </a:p>
          <a:p>
            <a:pPr marL="449263" lvl="1">
              <a:lnSpc>
                <a:spcPct val="90000"/>
              </a:lnSpc>
              <a:defRPr/>
            </a:pPr>
            <a:r>
              <a:rPr lang="ru-RU" sz="2400" b="1" dirty="0" smtClean="0">
                <a:solidFill>
                  <a:srgbClr val="0069B4"/>
                </a:solidFill>
              </a:rPr>
              <a:t>(сентябрь 2016 г. – 36%)</a:t>
            </a:r>
          </a:p>
          <a:p>
            <a:pPr marL="449263" lvl="1">
              <a:lnSpc>
                <a:spcPct val="90000"/>
              </a:lnSpc>
              <a:defRPr/>
            </a:pPr>
            <a:endParaRPr lang="ru-RU" sz="2400" b="1" dirty="0" smtClean="0">
              <a:solidFill>
                <a:schemeClr val="accent2"/>
              </a:solidFill>
            </a:endParaRPr>
          </a:p>
          <a:p>
            <a:pPr marL="803275" lvl="1" indent="-344488">
              <a:defRPr/>
            </a:pPr>
            <a:endParaRPr lang="ru-RU" sz="2000" dirty="0" smtClean="0">
              <a:solidFill>
                <a:srgbClr val="0069B4"/>
              </a:solidFill>
            </a:endParaRPr>
          </a:p>
          <a:p>
            <a:pPr marL="449263" lvl="1" indent="-352425">
              <a:spcAft>
                <a:spcPts val="600"/>
              </a:spcAft>
              <a:defRPr/>
            </a:pPr>
            <a:r>
              <a:rPr lang="ru-RU" sz="2000" dirty="0" smtClean="0">
                <a:solidFill>
                  <a:srgbClr val="0069B4"/>
                </a:solidFill>
              </a:rPr>
              <a:t>	</a:t>
            </a:r>
            <a:endParaRPr lang="ru-RU" sz="2000" dirty="0">
              <a:solidFill>
                <a:srgbClr val="0069B4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6153150"/>
            <a:ext cx="9144000" cy="54133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F68000"/>
                </a:solidFill>
              </a:rPr>
              <a:t>okb.tomsk.ru</a:t>
            </a:r>
            <a:endParaRPr lang="ru-RU" sz="2400" dirty="0">
              <a:solidFill>
                <a:srgbClr val="F68000"/>
              </a:solidFill>
            </a:endParaRPr>
          </a:p>
        </p:txBody>
      </p:sp>
      <p:pic>
        <p:nvPicPr>
          <p:cNvPr id="24581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888" y="6211888"/>
            <a:ext cx="1471612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6674" y="2727163"/>
            <a:ext cx="8757151" cy="28392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0" indent="0" eaLnBrk="1" fontAlgn="auto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2100" dirty="0" smtClean="0">
                <a:solidFill>
                  <a:srgbClr val="0069B4"/>
                </a:solidFill>
              </a:rPr>
              <a:t>Уровень </a:t>
            </a:r>
            <a:r>
              <a:rPr lang="ru-RU" sz="2100" dirty="0">
                <a:solidFill>
                  <a:srgbClr val="0069B4"/>
                </a:solidFill>
              </a:rPr>
              <a:t>соответствия показателей, свидетельствующий </a:t>
            </a:r>
            <a:r>
              <a:rPr lang="ru-RU" sz="2100" dirty="0" smtClean="0">
                <a:solidFill>
                  <a:srgbClr val="0069B4"/>
                </a:solidFill>
              </a:rPr>
              <a:t>об </a:t>
            </a:r>
            <a:r>
              <a:rPr lang="ru-RU" sz="2100" dirty="0">
                <a:solidFill>
                  <a:srgbClr val="0069B4"/>
                </a:solidFill>
                <a:sym typeface="Symbol" panose="05050102010706020507" pitchFamily="18" charset="2"/>
              </a:rPr>
              <a:t>эффективности </a:t>
            </a:r>
            <a:r>
              <a:rPr lang="ru-RU" sz="2100" dirty="0" smtClean="0">
                <a:solidFill>
                  <a:srgbClr val="0069B4"/>
                </a:solidFill>
              </a:rPr>
              <a:t>системы </a:t>
            </a:r>
            <a:r>
              <a:rPr lang="ru-RU" sz="2100" dirty="0">
                <a:solidFill>
                  <a:srgbClr val="0069B4"/>
                </a:solidFill>
              </a:rPr>
              <a:t>управления качеством и безопасностью </a:t>
            </a:r>
            <a:r>
              <a:rPr lang="ru-RU" sz="2100" dirty="0" smtClean="0">
                <a:solidFill>
                  <a:srgbClr val="0069B4"/>
                </a:solidFill>
              </a:rPr>
              <a:t>деятельности </a:t>
            </a:r>
            <a:r>
              <a:rPr lang="ru-RU" sz="2100" dirty="0">
                <a:solidFill>
                  <a:srgbClr val="0069B4"/>
                </a:solidFill>
              </a:rPr>
              <a:t>МО </a:t>
            </a:r>
            <a:endParaRPr lang="ru-RU" sz="2100" dirty="0" smtClean="0">
              <a:solidFill>
                <a:srgbClr val="0069B4"/>
              </a:solidFill>
            </a:endParaRPr>
          </a:p>
          <a:p>
            <a:pPr marL="0" lvl="0" indent="0" eaLnBrk="1" fontAlgn="auto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2100" dirty="0" smtClean="0">
                <a:solidFill>
                  <a:srgbClr val="0069B4"/>
                </a:solidFill>
              </a:rPr>
              <a:t>(</a:t>
            </a:r>
            <a:r>
              <a:rPr lang="ru-RU" sz="2100" dirty="0">
                <a:solidFill>
                  <a:srgbClr val="0069B4"/>
                </a:solidFill>
              </a:rPr>
              <a:t>в соответствии с градацией оценки системы </a:t>
            </a:r>
            <a:endParaRPr lang="ru-RU" sz="2100" dirty="0" smtClean="0">
              <a:solidFill>
                <a:srgbClr val="0069B4"/>
              </a:solidFill>
            </a:endParaRPr>
          </a:p>
          <a:p>
            <a:pPr marL="0" lvl="0" indent="0" eaLnBrk="1" fontAlgn="auto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2100" dirty="0" smtClean="0">
                <a:solidFill>
                  <a:srgbClr val="0069B4"/>
                </a:solidFill>
              </a:rPr>
              <a:t>обеспечения качества </a:t>
            </a:r>
            <a:r>
              <a:rPr lang="ru-RU" sz="2100" dirty="0">
                <a:solidFill>
                  <a:srgbClr val="0069B4"/>
                </a:solidFill>
              </a:rPr>
              <a:t>и безопасности медицинской деятельности в МО, </a:t>
            </a:r>
            <a:endParaRPr lang="ru-RU" sz="2100" dirty="0" smtClean="0">
              <a:solidFill>
                <a:srgbClr val="0069B4"/>
              </a:solidFill>
            </a:endParaRPr>
          </a:p>
          <a:p>
            <a:pPr marL="0" indent="0" eaLnBrk="1" fontAlgn="auto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2100" dirty="0" smtClean="0">
                <a:solidFill>
                  <a:srgbClr val="0069B4"/>
                </a:solidFill>
              </a:rPr>
              <a:t>предложенной </a:t>
            </a:r>
            <a:r>
              <a:rPr lang="ru-RU" sz="2100" dirty="0">
                <a:solidFill>
                  <a:srgbClr val="0069B4"/>
                </a:solidFill>
              </a:rPr>
              <a:t>Росздравнадзором) </a:t>
            </a:r>
            <a:r>
              <a:rPr lang="ru-RU" sz="2100" dirty="0" smtClean="0">
                <a:solidFill>
                  <a:srgbClr val="0069B4"/>
                </a:solidFill>
              </a:rPr>
              <a:t>– не менее 85%</a:t>
            </a:r>
          </a:p>
          <a:p>
            <a:pPr marL="0" indent="0" eaLnBrk="1" fontAlgn="auto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ru-RU" sz="2100" dirty="0">
              <a:solidFill>
                <a:srgbClr val="0069B4"/>
              </a:solidFill>
            </a:endParaRPr>
          </a:p>
          <a:p>
            <a:pPr marL="0" lvl="0" indent="0" eaLnBrk="1" fontAlgn="auto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ru-RU" sz="2100" dirty="0" smtClean="0">
              <a:solidFill>
                <a:srgbClr val="0069B4"/>
              </a:solidFill>
            </a:endParaRPr>
          </a:p>
          <a:p>
            <a:pPr marL="0" lvl="0" indent="0" eaLnBrk="1" fontAlgn="auto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ru-RU" sz="2100" dirty="0" smtClean="0">
              <a:solidFill>
                <a:srgbClr val="0069B4"/>
              </a:solidFill>
            </a:endParaRPr>
          </a:p>
          <a:p>
            <a:pPr marL="0" lvl="0" indent="0" eaLnBrk="1" fontAlgn="auto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2100" dirty="0" smtClean="0">
                <a:solidFill>
                  <a:srgbClr val="0069B4"/>
                </a:solidFill>
              </a:rPr>
              <a:t>Необходимость дальнейших корректирующих мероприятий </a:t>
            </a:r>
          </a:p>
          <a:p>
            <a:pPr marL="0" lvl="0" indent="0" eaLnBrk="1" fontAlgn="auto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2100" dirty="0" smtClean="0">
                <a:solidFill>
                  <a:srgbClr val="0069B4"/>
                </a:solidFill>
              </a:rPr>
              <a:t>по различным разделам деятельности МО </a:t>
            </a:r>
          </a:p>
        </p:txBody>
      </p:sp>
      <p:sp>
        <p:nvSpPr>
          <p:cNvPr id="5" name="Стрелка вниз 4"/>
          <p:cNvSpPr/>
          <p:nvPr/>
        </p:nvSpPr>
        <p:spPr>
          <a:xfrm>
            <a:off x="447842" y="4235115"/>
            <a:ext cx="1235242" cy="57751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8565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179388"/>
            <a:ext cx="9144000" cy="114141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rgbClr val="F68000"/>
                </a:solidFill>
              </a:rPr>
              <a:t>«Вы можете забрать мои заводы, мои деньги, сжечь мои здания, </a:t>
            </a:r>
          </a:p>
          <a:p>
            <a:pPr lv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rgbClr val="F68000"/>
                </a:solidFill>
              </a:rPr>
              <a:t>но оставьте мне моих людей, и, прежде чем Вы опомнитесь, </a:t>
            </a:r>
          </a:p>
          <a:p>
            <a:pPr lv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rgbClr val="F68000"/>
                </a:solidFill>
              </a:rPr>
              <a:t>я все восстановлю и опять буду впереди Вас…»</a:t>
            </a:r>
            <a:r>
              <a:rPr lang="en-US" sz="2400" dirty="0">
                <a:solidFill>
                  <a:srgbClr val="F68000"/>
                </a:solidFill>
              </a:rPr>
              <a:t> </a:t>
            </a:r>
            <a:r>
              <a:rPr lang="ru-RU" sz="2400" dirty="0">
                <a:solidFill>
                  <a:srgbClr val="F68000"/>
                </a:solidFill>
              </a:rPr>
              <a:t>Генри Форд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0" y="6153150"/>
            <a:ext cx="9144000" cy="54133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F68000"/>
                </a:solidFill>
              </a:rPr>
              <a:t>okb.tomsk.ru</a:t>
            </a:r>
            <a:endParaRPr lang="ru-RU" sz="2400" dirty="0">
              <a:solidFill>
                <a:srgbClr val="F68000"/>
              </a:solidFill>
            </a:endParaRPr>
          </a:p>
        </p:txBody>
      </p:sp>
      <p:pic>
        <p:nvPicPr>
          <p:cNvPr id="29701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888" y="6211888"/>
            <a:ext cx="1471612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7305" y="1491916"/>
            <a:ext cx="8165432" cy="4461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945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130427" y="522531"/>
            <a:ext cx="8885237" cy="51306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0" lvl="1">
              <a:spcBef>
                <a:spcPts val="0"/>
              </a:spcBef>
              <a:defRPr/>
            </a:pPr>
            <a:endParaRPr lang="ru-RU" altLang="ru-RU" sz="2000" dirty="0">
              <a:solidFill>
                <a:srgbClr val="0069B4"/>
              </a:solidFill>
            </a:endParaRPr>
          </a:p>
          <a:p>
            <a:pPr marL="352425" lvl="1" algn="ctr">
              <a:defRPr/>
            </a:pPr>
            <a:endParaRPr lang="ru-RU" sz="2000" dirty="0">
              <a:solidFill>
                <a:srgbClr val="0069B4"/>
              </a:solidFill>
            </a:endParaRPr>
          </a:p>
          <a:p>
            <a:pPr marL="0" lvl="1" algn="ctr">
              <a:defRPr/>
            </a:pPr>
            <a:r>
              <a:rPr lang="ru-RU" sz="2700" b="1" dirty="0" smtClean="0">
                <a:solidFill>
                  <a:srgbClr val="0069B4"/>
                </a:solidFill>
              </a:rPr>
              <a:t>Любой процесс внедрения инноваций </a:t>
            </a:r>
          </a:p>
          <a:p>
            <a:pPr marL="0" lvl="1" algn="ctr">
              <a:defRPr/>
            </a:pPr>
            <a:r>
              <a:rPr lang="ru-RU" sz="2700" b="1" dirty="0" smtClean="0">
                <a:solidFill>
                  <a:srgbClr val="0069B4"/>
                </a:solidFill>
              </a:rPr>
              <a:t>проходит следующие этапы</a:t>
            </a:r>
          </a:p>
          <a:p>
            <a:pPr marL="0" lvl="1" algn="ctr">
              <a:defRPr/>
            </a:pPr>
            <a:endParaRPr lang="ru-RU" sz="2700" dirty="0" smtClean="0">
              <a:solidFill>
                <a:srgbClr val="0069B4"/>
              </a:solidFill>
            </a:endParaRPr>
          </a:p>
          <a:p>
            <a:pPr marL="0" lvl="1" algn="ctr">
              <a:defRPr/>
            </a:pPr>
            <a:r>
              <a:rPr lang="ru-RU" sz="2700" dirty="0" smtClean="0">
                <a:solidFill>
                  <a:srgbClr val="0069B4"/>
                </a:solidFill>
              </a:rPr>
              <a:t>Этого не может быть</a:t>
            </a:r>
          </a:p>
          <a:p>
            <a:pPr marL="0" lvl="1" algn="ctr">
              <a:defRPr/>
            </a:pPr>
            <a:r>
              <a:rPr lang="ru-RU" sz="2700" dirty="0" smtClean="0">
                <a:solidFill>
                  <a:srgbClr val="0069B4"/>
                </a:solidFill>
                <a:sym typeface="Symbol" panose="05050102010706020507" pitchFamily="18" charset="2"/>
              </a:rPr>
              <a:t></a:t>
            </a:r>
          </a:p>
          <a:p>
            <a:pPr marL="0" lvl="1" algn="ctr">
              <a:defRPr/>
            </a:pPr>
            <a:r>
              <a:rPr lang="ru-RU" sz="2700" dirty="0" smtClean="0">
                <a:solidFill>
                  <a:srgbClr val="0069B4"/>
                </a:solidFill>
                <a:sym typeface="Symbol" panose="05050102010706020507" pitchFamily="18" charset="2"/>
              </a:rPr>
              <a:t>В этом что-то есть</a:t>
            </a:r>
          </a:p>
          <a:p>
            <a:pPr marL="0" lvl="1" algn="ctr">
              <a:defRPr/>
            </a:pPr>
            <a:r>
              <a:rPr lang="ru-RU" sz="2700" dirty="0" smtClean="0">
                <a:solidFill>
                  <a:srgbClr val="0069B4"/>
                </a:solidFill>
                <a:sym typeface="Symbol" panose="05050102010706020507" pitchFamily="18" charset="2"/>
              </a:rPr>
              <a:t></a:t>
            </a:r>
          </a:p>
          <a:p>
            <a:pPr marL="0" lvl="1" algn="ctr">
              <a:defRPr/>
            </a:pPr>
            <a:r>
              <a:rPr lang="ru-RU" sz="2700" dirty="0" smtClean="0">
                <a:solidFill>
                  <a:srgbClr val="0069B4"/>
                </a:solidFill>
                <a:sym typeface="Symbol" panose="05050102010706020507" pitchFamily="18" charset="2"/>
              </a:rPr>
              <a:t>Только так и должно быть</a:t>
            </a:r>
          </a:p>
          <a:p>
            <a:pPr marL="0" lvl="1" algn="ctr">
              <a:defRPr/>
            </a:pPr>
            <a:endParaRPr lang="ru-RU" sz="2700" dirty="0">
              <a:solidFill>
                <a:srgbClr val="0069B4"/>
              </a:solidFill>
              <a:sym typeface="Symbol" panose="05050102010706020507" pitchFamily="18" charset="2"/>
            </a:endParaRPr>
          </a:p>
          <a:p>
            <a:pPr marL="0" lvl="1" algn="r">
              <a:defRPr/>
            </a:pPr>
            <a:endParaRPr lang="ru-RU" sz="2000" dirty="0" smtClean="0">
              <a:solidFill>
                <a:srgbClr val="0069B4"/>
              </a:solidFill>
              <a:sym typeface="Symbol" panose="05050102010706020507" pitchFamily="18" charset="2"/>
            </a:endParaRPr>
          </a:p>
          <a:p>
            <a:pPr marL="0" lvl="1" algn="r">
              <a:defRPr/>
            </a:pPr>
            <a:r>
              <a:rPr lang="ru-RU" sz="2000" dirty="0" smtClean="0">
                <a:solidFill>
                  <a:srgbClr val="0069B4"/>
                </a:solidFill>
                <a:sym typeface="Symbol" panose="05050102010706020507" pitchFamily="18" charset="2"/>
              </a:rPr>
              <a:t>(Афоризмы житейской мудрости)</a:t>
            </a:r>
            <a:endParaRPr lang="ru-RU" sz="2000" dirty="0">
              <a:solidFill>
                <a:srgbClr val="0069B4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6153150"/>
            <a:ext cx="9144000" cy="54133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F68000"/>
                </a:solidFill>
              </a:rPr>
              <a:t>okb.tomsk.ru</a:t>
            </a:r>
            <a:endParaRPr lang="ru-RU" sz="2400" dirty="0">
              <a:solidFill>
                <a:srgbClr val="F68000"/>
              </a:solidFill>
            </a:endParaRPr>
          </a:p>
        </p:txBody>
      </p:sp>
      <p:pic>
        <p:nvPicPr>
          <p:cNvPr id="29701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888" y="6211888"/>
            <a:ext cx="1471612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4956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179388"/>
            <a:ext cx="9144000" cy="114141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F68000"/>
                </a:solidFill>
                <a:latin typeface="+mj-lt"/>
              </a:rPr>
              <a:t>БЛАГОДАРЮ ЗА ВНИМАНИЕ!</a:t>
            </a:r>
            <a:endParaRPr lang="ru-RU" sz="2400" dirty="0">
              <a:solidFill>
                <a:srgbClr val="F68000"/>
              </a:solidFill>
              <a:latin typeface="+mj-lt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6153150"/>
            <a:ext cx="9144000" cy="54133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F68000"/>
                </a:solidFill>
              </a:rPr>
              <a:t>okb.tomsk.ru</a:t>
            </a:r>
            <a:endParaRPr lang="ru-RU" sz="2400" dirty="0">
              <a:solidFill>
                <a:srgbClr val="F68000"/>
              </a:solidFill>
            </a:endParaRPr>
          </a:p>
        </p:txBody>
      </p:sp>
      <p:pic>
        <p:nvPicPr>
          <p:cNvPr id="29701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888" y="6211888"/>
            <a:ext cx="1471612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241" y="1379538"/>
            <a:ext cx="6801853" cy="4714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64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7208</TotalTime>
  <Words>1372</Words>
  <Application>Microsoft Office PowerPoint</Application>
  <PresentationFormat>Экран (4:3)</PresentationFormat>
  <Paragraphs>269</Paragraphs>
  <Slides>25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6" baseType="lpstr">
      <vt:lpstr>Microsoft JhengHei UI Light</vt:lpstr>
      <vt:lpstr>宋体</vt:lpstr>
      <vt:lpstr>Arial</vt:lpstr>
      <vt:lpstr>Calibri</vt:lpstr>
      <vt:lpstr>Calibri Light</vt:lpstr>
      <vt:lpstr>Microsoft New Tai Lue</vt:lpstr>
      <vt:lpstr>Noto Sans CJK SC Regular</vt:lpstr>
      <vt:lpstr>Symbol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Егор Попов</dc:creator>
  <cp:lastModifiedBy>Дом</cp:lastModifiedBy>
  <cp:revision>582</cp:revision>
  <dcterms:created xsi:type="dcterms:W3CDTF">2017-09-01T14:33:22Z</dcterms:created>
  <dcterms:modified xsi:type="dcterms:W3CDTF">2018-03-05T13:01:25Z</dcterms:modified>
</cp:coreProperties>
</file>